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94" r:id="rId1"/>
  </p:sldMasterIdLst>
  <p:notesMasterIdLst>
    <p:notesMasterId r:id="rId14"/>
  </p:notesMasterIdLst>
  <p:handoutMasterIdLst>
    <p:handoutMasterId r:id="rId15"/>
  </p:handoutMasterIdLst>
  <p:sldIdLst>
    <p:sldId id="265" r:id="rId2"/>
    <p:sldId id="271" r:id="rId3"/>
    <p:sldId id="270" r:id="rId4"/>
    <p:sldId id="272" r:id="rId5"/>
    <p:sldId id="274" r:id="rId6"/>
    <p:sldId id="275" r:id="rId7"/>
    <p:sldId id="259" r:id="rId8"/>
    <p:sldId id="267" r:id="rId9"/>
    <p:sldId id="273" r:id="rId10"/>
    <p:sldId id="269" r:id="rId11"/>
    <p:sldId id="276" r:id="rId12"/>
    <p:sldId id="268" r:id="rId13"/>
  </p:sldIdLst>
  <p:sldSz cx="9144000" cy="6858000" type="screen4x3"/>
  <p:notesSz cx="6718300" cy="9867900"/>
  <p:embeddedFontLst>
    <p:embeddedFont>
      <p:font typeface="Arial Black" panose="020B0A04020102020204" pitchFamily="34" charset="0"/>
      <p:bold r:id="rId16"/>
    </p:embeddedFont>
    <p:embeddedFont>
      <p:font typeface="Arial Bold" panose="020B0604020202020204" charset="0"/>
      <p:bold r:id="rId17"/>
    </p:embeddedFont>
  </p:embeddedFontLst>
  <p:defaultTextStyle>
    <a:defPPr>
      <a:defRPr lang="en-GB"/>
    </a:defPPr>
    <a:lvl1pPr algn="l" rtl="0" eaLnBrk="0" fontAlgn="base" hangingPunct="0">
      <a:spcBef>
        <a:spcPct val="0"/>
      </a:spcBef>
      <a:spcAft>
        <a:spcPct val="0"/>
      </a:spcAft>
      <a:defRPr sz="2000" kern="1200">
        <a:solidFill>
          <a:schemeClr val="tx2"/>
        </a:solidFill>
        <a:latin typeface="Effra" panose="02000806080000020004" pitchFamily="2" charset="0"/>
        <a:ea typeface="+mn-ea"/>
        <a:cs typeface="+mn-cs"/>
      </a:defRPr>
    </a:lvl1pPr>
    <a:lvl2pPr marL="457200" algn="l" rtl="0" eaLnBrk="0" fontAlgn="base" hangingPunct="0">
      <a:spcBef>
        <a:spcPct val="0"/>
      </a:spcBef>
      <a:spcAft>
        <a:spcPct val="0"/>
      </a:spcAft>
      <a:defRPr sz="2000" kern="1200">
        <a:solidFill>
          <a:schemeClr val="tx2"/>
        </a:solidFill>
        <a:latin typeface="Effra" panose="02000806080000020004" pitchFamily="2" charset="0"/>
        <a:ea typeface="+mn-ea"/>
        <a:cs typeface="+mn-cs"/>
      </a:defRPr>
    </a:lvl2pPr>
    <a:lvl3pPr marL="914400" algn="l" rtl="0" eaLnBrk="0" fontAlgn="base" hangingPunct="0">
      <a:spcBef>
        <a:spcPct val="0"/>
      </a:spcBef>
      <a:spcAft>
        <a:spcPct val="0"/>
      </a:spcAft>
      <a:defRPr sz="2000" kern="1200">
        <a:solidFill>
          <a:schemeClr val="tx2"/>
        </a:solidFill>
        <a:latin typeface="Effra" panose="02000806080000020004" pitchFamily="2" charset="0"/>
        <a:ea typeface="+mn-ea"/>
        <a:cs typeface="+mn-cs"/>
      </a:defRPr>
    </a:lvl3pPr>
    <a:lvl4pPr marL="1371600" algn="l" rtl="0" eaLnBrk="0" fontAlgn="base" hangingPunct="0">
      <a:spcBef>
        <a:spcPct val="0"/>
      </a:spcBef>
      <a:spcAft>
        <a:spcPct val="0"/>
      </a:spcAft>
      <a:defRPr sz="2000" kern="1200">
        <a:solidFill>
          <a:schemeClr val="tx2"/>
        </a:solidFill>
        <a:latin typeface="Effra" panose="02000806080000020004" pitchFamily="2" charset="0"/>
        <a:ea typeface="+mn-ea"/>
        <a:cs typeface="+mn-cs"/>
      </a:defRPr>
    </a:lvl4pPr>
    <a:lvl5pPr marL="1828800" algn="l" rtl="0" eaLnBrk="0" fontAlgn="base" hangingPunct="0">
      <a:spcBef>
        <a:spcPct val="0"/>
      </a:spcBef>
      <a:spcAft>
        <a:spcPct val="0"/>
      </a:spcAft>
      <a:defRPr sz="2000" kern="1200">
        <a:solidFill>
          <a:schemeClr val="tx2"/>
        </a:solidFill>
        <a:latin typeface="Effra" panose="02000806080000020004" pitchFamily="2" charset="0"/>
        <a:ea typeface="+mn-ea"/>
        <a:cs typeface="+mn-cs"/>
      </a:defRPr>
    </a:lvl5pPr>
    <a:lvl6pPr marL="2286000" algn="l" defTabSz="914400" rtl="0" eaLnBrk="1" latinLnBrk="0" hangingPunct="1">
      <a:defRPr sz="2000" kern="1200">
        <a:solidFill>
          <a:schemeClr val="tx2"/>
        </a:solidFill>
        <a:latin typeface="Effra" panose="02000806080000020004" pitchFamily="2" charset="0"/>
        <a:ea typeface="+mn-ea"/>
        <a:cs typeface="+mn-cs"/>
      </a:defRPr>
    </a:lvl6pPr>
    <a:lvl7pPr marL="2743200" algn="l" defTabSz="914400" rtl="0" eaLnBrk="1" latinLnBrk="0" hangingPunct="1">
      <a:defRPr sz="2000" kern="1200">
        <a:solidFill>
          <a:schemeClr val="tx2"/>
        </a:solidFill>
        <a:latin typeface="Effra" panose="02000806080000020004" pitchFamily="2" charset="0"/>
        <a:ea typeface="+mn-ea"/>
        <a:cs typeface="+mn-cs"/>
      </a:defRPr>
    </a:lvl7pPr>
    <a:lvl8pPr marL="3200400" algn="l" defTabSz="914400" rtl="0" eaLnBrk="1" latinLnBrk="0" hangingPunct="1">
      <a:defRPr sz="2000" kern="1200">
        <a:solidFill>
          <a:schemeClr val="tx2"/>
        </a:solidFill>
        <a:latin typeface="Effra" panose="02000806080000020004" pitchFamily="2" charset="0"/>
        <a:ea typeface="+mn-ea"/>
        <a:cs typeface="+mn-cs"/>
      </a:defRPr>
    </a:lvl8pPr>
    <a:lvl9pPr marL="3657600" algn="l" defTabSz="914400" rtl="0" eaLnBrk="1" latinLnBrk="0" hangingPunct="1">
      <a:defRPr sz="2000" kern="1200">
        <a:solidFill>
          <a:schemeClr val="tx2"/>
        </a:solidFill>
        <a:latin typeface="Effra" panose="02000806080000020004" pitchFamily="2"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799A1"/>
    <a:srgbClr val="BF0071"/>
    <a:srgbClr val="7EAF35"/>
    <a:srgbClr val="F3F3F3"/>
    <a:srgbClr val="F0F0F0"/>
    <a:srgbClr val="EEEEEE"/>
    <a:srgbClr val="FDFDFD"/>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E25E649-3F16-4E02-A733-19D2CDBF48F0}">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44" autoAdjust="0"/>
    <p:restoredTop sz="95990" autoAdjust="0"/>
  </p:normalViewPr>
  <p:slideViewPr>
    <p:cSldViewPr>
      <p:cViewPr varScale="1">
        <p:scale>
          <a:sx n="74" d="100"/>
          <a:sy n="74" d="100"/>
        </p:scale>
        <p:origin x="1284" y="72"/>
      </p:cViewPr>
      <p:guideLst/>
    </p:cSldViewPr>
  </p:slideViewPr>
  <p:notesTextViewPr>
    <p:cViewPr>
      <p:scale>
        <a:sx n="1" d="1"/>
        <a:sy n="1" d="1"/>
      </p:scale>
      <p:origin x="0" y="0"/>
    </p:cViewPr>
  </p:notesTextViewPr>
  <p:notesViewPr>
    <p:cSldViewPr>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9778" name="Rectangle 2">
            <a:extLst>
              <a:ext uri="{FF2B5EF4-FFF2-40B4-BE49-F238E27FC236}">
                <a16:creationId xmlns:a16="http://schemas.microsoft.com/office/drawing/2014/main" xmlns="" id="{62F66C78-CA3A-4874-A745-D94C7F29CB7A}"/>
              </a:ext>
            </a:extLst>
          </p:cNvPr>
          <p:cNvSpPr>
            <a:spLocks noGrp="1" noChangeArrowheads="1"/>
          </p:cNvSpPr>
          <p:nvPr>
            <p:ph type="hdr" sz="quarter"/>
          </p:nvPr>
        </p:nvSpPr>
        <p:spPr bwMode="auto">
          <a:xfrm>
            <a:off x="0" y="0"/>
            <a:ext cx="2911475"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34" tIns="45716" rIns="91434" bIns="45716" numCol="1" anchor="ctr" anchorCtr="0" compatLnSpc="1">
            <a:prstTxWarp prst="textNoShape">
              <a:avLst/>
            </a:prstTxWarp>
          </a:bodyPr>
          <a:lstStyle>
            <a:lvl1pPr eaLnBrk="1" hangingPunct="1">
              <a:defRPr sz="1200" dirty="0">
                <a:solidFill>
                  <a:schemeClr val="bg1"/>
                </a:solidFill>
                <a:latin typeface="Effra" panose="020B0603020203020204" pitchFamily="34" charset="0"/>
              </a:defRPr>
            </a:lvl1pPr>
          </a:lstStyle>
          <a:p>
            <a:pPr>
              <a:defRPr/>
            </a:pPr>
            <a:endParaRPr lang="en-GB" altLang="en-US"/>
          </a:p>
        </p:txBody>
      </p:sp>
      <p:sp>
        <p:nvSpPr>
          <p:cNvPr id="459779" name="Rectangle 3">
            <a:extLst>
              <a:ext uri="{FF2B5EF4-FFF2-40B4-BE49-F238E27FC236}">
                <a16:creationId xmlns:a16="http://schemas.microsoft.com/office/drawing/2014/main" xmlns="" id="{FB0BB583-61E3-483B-AD79-F2DF0B35D17C}"/>
              </a:ext>
            </a:extLst>
          </p:cNvPr>
          <p:cNvSpPr>
            <a:spLocks noGrp="1" noChangeArrowheads="1"/>
          </p:cNvSpPr>
          <p:nvPr>
            <p:ph type="dt" sz="quarter" idx="1"/>
          </p:nvPr>
        </p:nvSpPr>
        <p:spPr bwMode="auto">
          <a:xfrm>
            <a:off x="3806825" y="0"/>
            <a:ext cx="2911475"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34" tIns="45716" rIns="91434" bIns="45716" numCol="1" anchor="ctr" anchorCtr="0" compatLnSpc="1">
            <a:prstTxWarp prst="textNoShape">
              <a:avLst/>
            </a:prstTxWarp>
          </a:bodyPr>
          <a:lstStyle>
            <a:lvl1pPr algn="r" eaLnBrk="1" hangingPunct="1">
              <a:defRPr sz="1200" dirty="0">
                <a:solidFill>
                  <a:schemeClr val="bg1"/>
                </a:solidFill>
                <a:latin typeface="Effra" panose="020B0603020203020204" pitchFamily="34" charset="0"/>
              </a:defRPr>
            </a:lvl1pPr>
          </a:lstStyle>
          <a:p>
            <a:pPr>
              <a:defRPr/>
            </a:pPr>
            <a:endParaRPr lang="en-GB" altLang="en-US"/>
          </a:p>
        </p:txBody>
      </p:sp>
      <p:sp>
        <p:nvSpPr>
          <p:cNvPr id="459780" name="Rectangle 4">
            <a:extLst>
              <a:ext uri="{FF2B5EF4-FFF2-40B4-BE49-F238E27FC236}">
                <a16:creationId xmlns:a16="http://schemas.microsoft.com/office/drawing/2014/main" xmlns="" id="{A122CDF9-227D-4BD8-81F0-BAFD0DF3BDE1}"/>
              </a:ext>
            </a:extLst>
          </p:cNvPr>
          <p:cNvSpPr>
            <a:spLocks noGrp="1" noChangeArrowheads="1"/>
          </p:cNvSpPr>
          <p:nvPr>
            <p:ph type="ftr" sz="quarter" idx="2"/>
          </p:nvPr>
        </p:nvSpPr>
        <p:spPr bwMode="auto">
          <a:xfrm>
            <a:off x="0" y="9374188"/>
            <a:ext cx="2911475"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34" tIns="45716" rIns="91434" bIns="45716" numCol="1" anchor="b" anchorCtr="0" compatLnSpc="1">
            <a:prstTxWarp prst="textNoShape">
              <a:avLst/>
            </a:prstTxWarp>
          </a:bodyPr>
          <a:lstStyle>
            <a:lvl1pPr eaLnBrk="1" hangingPunct="1">
              <a:defRPr sz="1200" dirty="0">
                <a:solidFill>
                  <a:schemeClr val="bg1"/>
                </a:solidFill>
                <a:latin typeface="Effra" panose="020B0603020203020204" pitchFamily="34" charset="0"/>
              </a:defRPr>
            </a:lvl1pPr>
          </a:lstStyle>
          <a:p>
            <a:pPr>
              <a:defRPr/>
            </a:pPr>
            <a:endParaRPr lang="en-GB" altLang="en-US"/>
          </a:p>
        </p:txBody>
      </p:sp>
      <p:sp>
        <p:nvSpPr>
          <p:cNvPr id="459781" name="Rectangle 5">
            <a:extLst>
              <a:ext uri="{FF2B5EF4-FFF2-40B4-BE49-F238E27FC236}">
                <a16:creationId xmlns:a16="http://schemas.microsoft.com/office/drawing/2014/main" xmlns="" id="{3F977824-A14B-49A4-9B64-C14298C09051}"/>
              </a:ext>
            </a:extLst>
          </p:cNvPr>
          <p:cNvSpPr>
            <a:spLocks noGrp="1" noChangeArrowheads="1"/>
          </p:cNvSpPr>
          <p:nvPr>
            <p:ph type="sldNum" sz="quarter" idx="3"/>
          </p:nvPr>
        </p:nvSpPr>
        <p:spPr bwMode="auto">
          <a:xfrm>
            <a:off x="3806825" y="9374188"/>
            <a:ext cx="2911475"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34" tIns="45716" rIns="91434" bIns="45716" numCol="1" anchor="b" anchorCtr="0" compatLnSpc="1">
            <a:prstTxWarp prst="textNoShape">
              <a:avLst/>
            </a:prstTxWarp>
          </a:bodyPr>
          <a:lstStyle>
            <a:lvl1pPr algn="r" eaLnBrk="1" hangingPunct="1">
              <a:defRPr sz="1200">
                <a:solidFill>
                  <a:schemeClr val="bg1"/>
                </a:solidFill>
                <a:latin typeface="Effra" panose="020B0603020203020204" pitchFamily="34" charset="0"/>
              </a:defRPr>
            </a:lvl1pPr>
          </a:lstStyle>
          <a:p>
            <a:pPr>
              <a:defRPr/>
            </a:pPr>
            <a:fld id="{0E172B45-907E-4240-B25F-B9F133961252}" type="slidenum">
              <a:rPr lang="en-GB" altLang="en-US"/>
              <a:pPr>
                <a:defRPr/>
              </a:pPr>
              <a:t>‹nº›</a:t>
            </a:fld>
            <a:endParaRPr lang="en-GB" altLang="en-US" dirty="0"/>
          </a:p>
        </p:txBody>
      </p:sp>
    </p:spTree>
    <p:extLst>
      <p:ext uri="{BB962C8B-B14F-4D97-AF65-F5344CB8AC3E}">
        <p14:creationId xmlns:p14="http://schemas.microsoft.com/office/powerpoint/2010/main" val="14539784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xmlns="" id="{0D635CF3-3DA7-4EF9-9811-228D0984823B}"/>
              </a:ext>
            </a:extLst>
          </p:cNvPr>
          <p:cNvSpPr>
            <a:spLocks noGrp="1" noChangeArrowheads="1"/>
          </p:cNvSpPr>
          <p:nvPr>
            <p:ph type="hdr" sz="quarter"/>
          </p:nvPr>
        </p:nvSpPr>
        <p:spPr bwMode="auto">
          <a:xfrm>
            <a:off x="0" y="0"/>
            <a:ext cx="2911475"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4" tIns="45716" rIns="91434" bIns="45716" numCol="1" anchor="t" anchorCtr="0" compatLnSpc="1">
            <a:prstTxWarp prst="textNoShape">
              <a:avLst/>
            </a:prstTxWarp>
          </a:bodyPr>
          <a:lstStyle>
            <a:lvl1pPr eaLnBrk="1" hangingPunct="1">
              <a:defRPr sz="1200" dirty="0">
                <a:latin typeface="Effra" panose="020B0603020203020204" pitchFamily="34" charset="0"/>
              </a:defRPr>
            </a:lvl1pPr>
          </a:lstStyle>
          <a:p>
            <a:pPr>
              <a:defRPr/>
            </a:pPr>
            <a:endParaRPr lang="en-GB" altLang="en-US"/>
          </a:p>
        </p:txBody>
      </p:sp>
      <p:sp>
        <p:nvSpPr>
          <p:cNvPr id="9219" name="Rectangle 3">
            <a:extLst>
              <a:ext uri="{FF2B5EF4-FFF2-40B4-BE49-F238E27FC236}">
                <a16:creationId xmlns:a16="http://schemas.microsoft.com/office/drawing/2014/main" xmlns="" id="{A441882C-0119-4929-883A-03219F1BE644}"/>
              </a:ext>
            </a:extLst>
          </p:cNvPr>
          <p:cNvSpPr>
            <a:spLocks noGrp="1" noChangeArrowheads="1"/>
          </p:cNvSpPr>
          <p:nvPr>
            <p:ph type="dt" idx="1"/>
          </p:nvPr>
        </p:nvSpPr>
        <p:spPr bwMode="auto">
          <a:xfrm>
            <a:off x="3805238" y="0"/>
            <a:ext cx="2911475"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4" tIns="45716" rIns="91434" bIns="45716" numCol="1" anchor="t" anchorCtr="0" compatLnSpc="1">
            <a:prstTxWarp prst="textNoShape">
              <a:avLst/>
            </a:prstTxWarp>
          </a:bodyPr>
          <a:lstStyle>
            <a:lvl1pPr algn="r" eaLnBrk="1" hangingPunct="1">
              <a:defRPr sz="1200" dirty="0">
                <a:latin typeface="Effra" panose="020B0603020203020204" pitchFamily="34" charset="0"/>
              </a:defRPr>
            </a:lvl1pPr>
          </a:lstStyle>
          <a:p>
            <a:pPr>
              <a:defRPr/>
            </a:pPr>
            <a:endParaRPr lang="en-GB" altLang="en-US"/>
          </a:p>
        </p:txBody>
      </p:sp>
      <p:sp>
        <p:nvSpPr>
          <p:cNvPr id="19460" name="Rectangle 4">
            <a:extLst>
              <a:ext uri="{FF2B5EF4-FFF2-40B4-BE49-F238E27FC236}">
                <a16:creationId xmlns:a16="http://schemas.microsoft.com/office/drawing/2014/main" xmlns="" id="{64A0BD56-7370-46B6-95B1-34134D4D52FD}"/>
              </a:ext>
            </a:extLst>
          </p:cNvPr>
          <p:cNvSpPr>
            <a:spLocks noGrp="1" noRot="1" noChangeAspect="1" noChangeArrowheads="1" noTextEdit="1"/>
          </p:cNvSpPr>
          <p:nvPr>
            <p:ph type="sldImg" idx="2"/>
          </p:nvPr>
        </p:nvSpPr>
        <p:spPr bwMode="auto">
          <a:xfrm>
            <a:off x="893763" y="739775"/>
            <a:ext cx="4933950" cy="3700463"/>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9221" name="Rectangle 5">
            <a:extLst>
              <a:ext uri="{FF2B5EF4-FFF2-40B4-BE49-F238E27FC236}">
                <a16:creationId xmlns:a16="http://schemas.microsoft.com/office/drawing/2014/main" xmlns="" id="{4ADCCCC5-45B4-4048-A91D-D8C71FC43E36}"/>
              </a:ext>
            </a:extLst>
          </p:cNvPr>
          <p:cNvSpPr>
            <a:spLocks noGrp="1" noChangeArrowheads="1"/>
          </p:cNvSpPr>
          <p:nvPr>
            <p:ph type="body" sz="quarter" idx="3"/>
          </p:nvPr>
        </p:nvSpPr>
        <p:spPr bwMode="auto">
          <a:xfrm>
            <a:off x="671513" y="4687888"/>
            <a:ext cx="5375275" cy="4440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4" tIns="45716" rIns="91434" bIns="45716" numCol="1" anchor="t" anchorCtr="0" compatLnSpc="1">
            <a:prstTxWarp prst="textNoShape">
              <a:avLst/>
            </a:prstTxWarp>
          </a:bodyPr>
          <a:lstStyle/>
          <a:p>
            <a:pPr lvl="0"/>
            <a:r>
              <a:rPr lang="en-GB" altLang="en-US" noProof="0" dirty="0"/>
              <a:t>Click to edit Master text styles</a:t>
            </a:r>
          </a:p>
          <a:p>
            <a:pPr lvl="1"/>
            <a:r>
              <a:rPr lang="en-GB" altLang="en-US" noProof="0" dirty="0"/>
              <a:t>Second level</a:t>
            </a:r>
          </a:p>
          <a:p>
            <a:pPr lvl="2"/>
            <a:r>
              <a:rPr lang="en-GB" altLang="en-US" noProof="0" dirty="0"/>
              <a:t>Third level</a:t>
            </a:r>
          </a:p>
          <a:p>
            <a:pPr lvl="3"/>
            <a:r>
              <a:rPr lang="en-GB" altLang="en-US" noProof="0" dirty="0"/>
              <a:t>Fourth level</a:t>
            </a:r>
          </a:p>
          <a:p>
            <a:pPr lvl="4"/>
            <a:r>
              <a:rPr lang="en-GB" altLang="en-US" noProof="0" dirty="0"/>
              <a:t>Fifth level</a:t>
            </a:r>
          </a:p>
        </p:txBody>
      </p:sp>
      <p:sp>
        <p:nvSpPr>
          <p:cNvPr id="9222" name="Rectangle 6">
            <a:extLst>
              <a:ext uri="{FF2B5EF4-FFF2-40B4-BE49-F238E27FC236}">
                <a16:creationId xmlns:a16="http://schemas.microsoft.com/office/drawing/2014/main" xmlns="" id="{DCDFA60F-B924-4E20-88F5-990998F4DA6F}"/>
              </a:ext>
            </a:extLst>
          </p:cNvPr>
          <p:cNvSpPr>
            <a:spLocks noGrp="1" noChangeArrowheads="1"/>
          </p:cNvSpPr>
          <p:nvPr>
            <p:ph type="ftr" sz="quarter" idx="4"/>
          </p:nvPr>
        </p:nvSpPr>
        <p:spPr bwMode="auto">
          <a:xfrm>
            <a:off x="0" y="9372600"/>
            <a:ext cx="2911475"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4" tIns="45716" rIns="91434" bIns="45716" numCol="1" anchor="b" anchorCtr="0" compatLnSpc="1">
            <a:prstTxWarp prst="textNoShape">
              <a:avLst/>
            </a:prstTxWarp>
          </a:bodyPr>
          <a:lstStyle>
            <a:lvl1pPr eaLnBrk="1" hangingPunct="1">
              <a:defRPr sz="1200" dirty="0">
                <a:latin typeface="Effra" panose="020B0603020203020204" pitchFamily="34" charset="0"/>
              </a:defRPr>
            </a:lvl1pPr>
          </a:lstStyle>
          <a:p>
            <a:pPr>
              <a:defRPr/>
            </a:pPr>
            <a:endParaRPr lang="en-GB" altLang="en-US"/>
          </a:p>
        </p:txBody>
      </p:sp>
      <p:sp>
        <p:nvSpPr>
          <p:cNvPr id="9223" name="Rectangle 7">
            <a:extLst>
              <a:ext uri="{FF2B5EF4-FFF2-40B4-BE49-F238E27FC236}">
                <a16:creationId xmlns:a16="http://schemas.microsoft.com/office/drawing/2014/main" xmlns="" id="{BF778334-1E0A-4C0C-B2A5-C7000C864908}"/>
              </a:ext>
            </a:extLst>
          </p:cNvPr>
          <p:cNvSpPr>
            <a:spLocks noGrp="1" noChangeArrowheads="1"/>
          </p:cNvSpPr>
          <p:nvPr>
            <p:ph type="sldNum" sz="quarter" idx="5"/>
          </p:nvPr>
        </p:nvSpPr>
        <p:spPr bwMode="auto">
          <a:xfrm>
            <a:off x="3805238" y="9372600"/>
            <a:ext cx="2911475"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4" tIns="45716" rIns="91434" bIns="45716" numCol="1" anchor="b" anchorCtr="0" compatLnSpc="1">
            <a:prstTxWarp prst="textNoShape">
              <a:avLst/>
            </a:prstTxWarp>
          </a:bodyPr>
          <a:lstStyle>
            <a:lvl1pPr algn="r" eaLnBrk="1" hangingPunct="1">
              <a:defRPr sz="1200" smtClean="0">
                <a:latin typeface="Effra" panose="020B0603020203020204" pitchFamily="34" charset="0"/>
              </a:defRPr>
            </a:lvl1pPr>
          </a:lstStyle>
          <a:p>
            <a:pPr>
              <a:defRPr/>
            </a:pPr>
            <a:fld id="{0362A1A3-8EF8-4F53-BF72-0D44B641CBC6}" type="slidenum">
              <a:rPr lang="en-GB" altLang="en-US"/>
              <a:pPr>
                <a:defRPr/>
              </a:pPr>
              <a:t>‹nº›</a:t>
            </a:fld>
            <a:endParaRPr lang="en-GB" altLang="en-US" dirty="0"/>
          </a:p>
        </p:txBody>
      </p:sp>
    </p:spTree>
    <p:extLst>
      <p:ext uri="{BB962C8B-B14F-4D97-AF65-F5344CB8AC3E}">
        <p14:creationId xmlns:p14="http://schemas.microsoft.com/office/powerpoint/2010/main" val="415514529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Effra" panose="020B0603020203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Effra" panose="020B0603020203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Effra" panose="020B0603020203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Effra" panose="020B0603020203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Effra" panose="020B0603020203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6" name="Content Placeholder 2"/>
          <p:cNvSpPr>
            <a:spLocks noGrp="1"/>
          </p:cNvSpPr>
          <p:nvPr>
            <p:ph idx="11"/>
          </p:nvPr>
        </p:nvSpPr>
        <p:spPr>
          <a:xfrm>
            <a:off x="424800" y="2214000"/>
            <a:ext cx="3888000" cy="4320000"/>
          </a:xfrm>
        </p:spPr>
        <p:txBody>
          <a:bodyPr/>
          <a:lstStyle>
            <a:lvl1pPr>
              <a:buClr>
                <a:schemeClr val="accent1"/>
              </a:buClr>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Content Placeholder 2"/>
          <p:cNvSpPr>
            <a:spLocks noGrp="1"/>
          </p:cNvSpPr>
          <p:nvPr>
            <p:ph idx="12"/>
          </p:nvPr>
        </p:nvSpPr>
        <p:spPr>
          <a:xfrm>
            <a:off x="4581327" y="2214000"/>
            <a:ext cx="3888000" cy="4320000"/>
          </a:xfrm>
        </p:spPr>
        <p:txBody>
          <a:bodyPr/>
          <a:lstStyle>
            <a:lvl1pPr>
              <a:buClr>
                <a:schemeClr val="accent1"/>
              </a:buClr>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Rectangle 13">
            <a:extLst>
              <a:ext uri="{FF2B5EF4-FFF2-40B4-BE49-F238E27FC236}">
                <a16:creationId xmlns:a16="http://schemas.microsoft.com/office/drawing/2014/main" xmlns="" id="{944D32F0-35C2-4F4A-8318-D95D17463AED}"/>
              </a:ext>
            </a:extLst>
          </p:cNvPr>
          <p:cNvSpPr>
            <a:spLocks noGrp="1" noChangeArrowheads="1"/>
          </p:cNvSpPr>
          <p:nvPr>
            <p:ph type="sldNum" sz="quarter" idx="13"/>
          </p:nvPr>
        </p:nvSpPr>
        <p:spPr>
          <a:ln/>
        </p:spPr>
        <p:txBody>
          <a:bodyPr/>
          <a:lstStyle>
            <a:lvl1pPr>
              <a:defRPr/>
            </a:lvl1pPr>
          </a:lstStyle>
          <a:p>
            <a:pPr>
              <a:defRPr/>
            </a:pPr>
            <a:fld id="{79F9B72F-CF6F-4EC5-94C7-31EF558935FE}" type="slidenum">
              <a:rPr lang="en-GB" altLang="en-US"/>
              <a:pPr>
                <a:defRPr/>
              </a:pPr>
              <a:t>‹nº›</a:t>
            </a:fld>
            <a:endParaRPr lang="en-GB" altLang="en-US" dirty="0"/>
          </a:p>
        </p:txBody>
      </p:sp>
    </p:spTree>
    <p:extLst>
      <p:ext uri="{BB962C8B-B14F-4D97-AF65-F5344CB8AC3E}">
        <p14:creationId xmlns:p14="http://schemas.microsoft.com/office/powerpoint/2010/main" val="3176103709"/>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splash (Whit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FE9E2947-A716-401E-8A1D-F28E180D076E}"/>
              </a:ext>
            </a:extLst>
          </p:cNvPr>
          <p:cNvSpPr/>
          <p:nvPr/>
        </p:nvSpPr>
        <p:spPr bwMode="hidden">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7" name="TextBox 6">
            <a:extLst>
              <a:ext uri="{FF2B5EF4-FFF2-40B4-BE49-F238E27FC236}">
                <a16:creationId xmlns:a16="http://schemas.microsoft.com/office/drawing/2014/main" xmlns="" id="{537509A1-3001-4EE5-A236-C4777B8D8E45}"/>
              </a:ext>
            </a:extLst>
          </p:cNvPr>
          <p:cNvSpPr txBox="1">
            <a:spLocks noChangeArrowheads="1"/>
          </p:cNvSpPr>
          <p:nvPr/>
        </p:nvSpPr>
        <p:spPr bwMode="auto">
          <a:xfrm>
            <a:off x="-238125" y="3841750"/>
            <a:ext cx="10202863"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1" hangingPunct="1">
              <a:defRPr/>
            </a:pPr>
            <a:r>
              <a:rPr lang="en-GB" altLang="en-US" sz="14000" dirty="0">
                <a:latin typeface="Arial Bold" panose="020B0704020202020204" pitchFamily="34" charset="0"/>
                <a:cs typeface="Arial Bold" panose="020B0704020202020204" pitchFamily="34" charset="0"/>
              </a:rPr>
              <a:t>LIMITLESS</a:t>
            </a:r>
          </a:p>
        </p:txBody>
      </p:sp>
      <p:sp>
        <p:nvSpPr>
          <p:cNvPr id="6" name="Picture Placeholder 12"/>
          <p:cNvSpPr>
            <a:spLocks noGrp="1"/>
          </p:cNvSpPr>
          <p:nvPr>
            <p:ph type="pic" sz="quarter" idx="11"/>
          </p:nvPr>
        </p:nvSpPr>
        <p:spPr>
          <a:xfrm>
            <a:off x="0" y="0"/>
            <a:ext cx="9144000" cy="4437112"/>
          </a:xfrm>
          <a:ln>
            <a:noFill/>
          </a:ln>
        </p:spPr>
        <p:txBody>
          <a:bodyPr/>
          <a:lstStyle/>
          <a:p>
            <a:pPr lvl="0"/>
            <a:r>
              <a:rPr lang="en-US" noProof="0"/>
              <a:t>Click icon to add picture</a:t>
            </a:r>
            <a:endParaRPr lang="en-GB" noProof="0" dirty="0"/>
          </a:p>
        </p:txBody>
      </p:sp>
      <p:sp>
        <p:nvSpPr>
          <p:cNvPr id="11" name="Text Placeholder 10"/>
          <p:cNvSpPr>
            <a:spLocks noGrp="1"/>
          </p:cNvSpPr>
          <p:nvPr>
            <p:ph type="body" sz="quarter" idx="14"/>
          </p:nvPr>
        </p:nvSpPr>
        <p:spPr>
          <a:xfrm>
            <a:off x="251520" y="3794864"/>
            <a:ext cx="2376264" cy="464400"/>
          </a:xfrm>
          <a:solidFill>
            <a:schemeClr val="accent1"/>
          </a:solidFill>
        </p:spPr>
        <p:txBody>
          <a:bodyPr lIns="90000" tIns="46800" rIns="90000" bIns="46800">
            <a:noAutofit/>
          </a:bodyPr>
          <a:lstStyle>
            <a:lvl1pPr marL="0" indent="0">
              <a:buNone/>
              <a:defRPr sz="2400" cap="all" baseline="0">
                <a:solidFill>
                  <a:schemeClr val="bg1"/>
                </a:solidFill>
                <a:latin typeface="Arial Bold" panose="020B0704020202020204" pitchFamily="34" charset="0"/>
                <a:cs typeface="Arial Bold" panose="020B0704020202020204" pitchFamily="34" charset="0"/>
              </a:defRPr>
            </a:lvl1pPr>
          </a:lstStyle>
          <a:p>
            <a:pPr lvl="0"/>
            <a:r>
              <a:rPr lang="en-US"/>
              <a:t>Edit Master text styles</a:t>
            </a:r>
          </a:p>
        </p:txBody>
      </p:sp>
      <p:sp>
        <p:nvSpPr>
          <p:cNvPr id="12" name="Text Placeholder 10"/>
          <p:cNvSpPr>
            <a:spLocks noGrp="1"/>
          </p:cNvSpPr>
          <p:nvPr>
            <p:ph type="body" sz="quarter" idx="15"/>
          </p:nvPr>
        </p:nvSpPr>
        <p:spPr>
          <a:xfrm>
            <a:off x="251520" y="5857878"/>
            <a:ext cx="6984776" cy="464400"/>
          </a:xfrm>
          <a:solidFill>
            <a:schemeClr val="accent1"/>
          </a:solidFill>
        </p:spPr>
        <p:txBody>
          <a:bodyPr lIns="90000" tIns="46800" rIns="90000" bIns="46800"/>
          <a:lstStyle>
            <a:lvl1pPr marL="0" indent="0">
              <a:buNone/>
              <a:defRPr sz="2200" cap="all" baseline="0">
                <a:solidFill>
                  <a:schemeClr val="bg1"/>
                </a:solidFill>
                <a:latin typeface="Arial Bold" panose="020B0704020202020204" pitchFamily="34" charset="0"/>
                <a:cs typeface="Arial Bold" panose="020B0704020202020204" pitchFamily="34" charset="0"/>
              </a:defRPr>
            </a:lvl1pPr>
          </a:lstStyle>
          <a:p>
            <a:pPr lvl="0"/>
            <a:r>
              <a:rPr lang="en-US"/>
              <a:t>Edit Master text styles</a:t>
            </a:r>
          </a:p>
        </p:txBody>
      </p:sp>
      <p:sp>
        <p:nvSpPr>
          <p:cNvPr id="8" name="Slide Number Placeholder 1">
            <a:extLst>
              <a:ext uri="{FF2B5EF4-FFF2-40B4-BE49-F238E27FC236}">
                <a16:creationId xmlns:a16="http://schemas.microsoft.com/office/drawing/2014/main" xmlns="" id="{D34DA99E-4FBA-4592-A4C6-9A24BF494009}"/>
              </a:ext>
            </a:extLst>
          </p:cNvPr>
          <p:cNvSpPr>
            <a:spLocks noGrp="1"/>
          </p:cNvSpPr>
          <p:nvPr>
            <p:ph type="sldNum" sz="quarter" idx="16"/>
          </p:nvPr>
        </p:nvSpPr>
        <p:spPr/>
        <p:txBody>
          <a:bodyPr/>
          <a:lstStyle>
            <a:lvl1pPr>
              <a:defRPr/>
            </a:lvl1pPr>
          </a:lstStyle>
          <a:p>
            <a:pPr>
              <a:defRPr/>
            </a:pPr>
            <a:fld id="{72478510-7B98-477B-AE41-98EB23C0D609}" type="slidenum">
              <a:rPr lang="en-GB" altLang="en-US"/>
              <a:pPr>
                <a:defRPr/>
              </a:pPr>
              <a:t>‹nº›</a:t>
            </a:fld>
            <a:endParaRPr lang="en-GB" altLang="en-US"/>
          </a:p>
        </p:txBody>
      </p:sp>
    </p:spTree>
    <p:extLst>
      <p:ext uri="{BB962C8B-B14F-4D97-AF65-F5344CB8AC3E}">
        <p14:creationId xmlns:p14="http://schemas.microsoft.com/office/powerpoint/2010/main" val="2180287140"/>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PhAnim="0" preserve="1" userDrawn="1">
  <p:cSld name="Image and subtitle (Colou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06F1F97E-77FA-4AF3-BFC0-AB327BEF46CC}"/>
              </a:ext>
            </a:extLst>
          </p:cNvPr>
          <p:cNvSpPr/>
          <p:nvPr/>
        </p:nvSpPr>
        <p:spPr bwMode="hidden">
          <a:xfrm>
            <a:off x="0" y="0"/>
            <a:ext cx="914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6" name="Picture Placeholder 12"/>
          <p:cNvSpPr>
            <a:spLocks noGrp="1"/>
          </p:cNvSpPr>
          <p:nvPr>
            <p:ph type="pic" sz="quarter" idx="11"/>
          </p:nvPr>
        </p:nvSpPr>
        <p:spPr>
          <a:xfrm>
            <a:off x="0" y="0"/>
            <a:ext cx="9144000" cy="5664204"/>
          </a:xfrm>
          <a:solidFill>
            <a:schemeClr val="bg1"/>
          </a:solidFill>
          <a:ln>
            <a:noFill/>
          </a:ln>
        </p:spPr>
        <p:txBody>
          <a:bodyPr/>
          <a:lstStyle/>
          <a:p>
            <a:pPr lvl="0"/>
            <a:r>
              <a:rPr lang="en-US" noProof="0"/>
              <a:t>Click icon to add picture</a:t>
            </a:r>
            <a:endParaRPr lang="en-GB" noProof="0" dirty="0"/>
          </a:p>
        </p:txBody>
      </p:sp>
      <p:sp>
        <p:nvSpPr>
          <p:cNvPr id="14" name="Title 1"/>
          <p:cNvSpPr>
            <a:spLocks noGrp="1"/>
          </p:cNvSpPr>
          <p:nvPr>
            <p:ph type="title"/>
          </p:nvPr>
        </p:nvSpPr>
        <p:spPr>
          <a:xfrm>
            <a:off x="251520" y="5785870"/>
            <a:ext cx="8568952" cy="955498"/>
          </a:xfrm>
        </p:spPr>
        <p:txBody>
          <a:bodyPr wrap="square" anchor="t"/>
          <a:lstStyle>
            <a:lvl1pPr>
              <a:lnSpc>
                <a:spcPct val="80000"/>
              </a:lnSpc>
              <a:defRPr sz="3600">
                <a:solidFill>
                  <a:schemeClr val="bg1"/>
                </a:solidFill>
              </a:defRPr>
            </a:lvl1pPr>
          </a:lstStyle>
          <a:p>
            <a:r>
              <a:rPr lang="en-US"/>
              <a:t>Click to edit Master title style</a:t>
            </a:r>
            <a:endParaRPr lang="en-GB" dirty="0"/>
          </a:p>
        </p:txBody>
      </p:sp>
      <p:sp>
        <p:nvSpPr>
          <p:cNvPr id="5" name="Slide Number Placeholder 1">
            <a:extLst>
              <a:ext uri="{FF2B5EF4-FFF2-40B4-BE49-F238E27FC236}">
                <a16:creationId xmlns:a16="http://schemas.microsoft.com/office/drawing/2014/main" xmlns="" id="{C9AFDDCA-A7F1-40D2-A60E-D3CABF98E240}"/>
              </a:ext>
            </a:extLst>
          </p:cNvPr>
          <p:cNvSpPr>
            <a:spLocks noGrp="1"/>
          </p:cNvSpPr>
          <p:nvPr>
            <p:ph type="sldNum" sz="quarter" idx="12"/>
          </p:nvPr>
        </p:nvSpPr>
        <p:spPr/>
        <p:txBody>
          <a:bodyPr/>
          <a:lstStyle>
            <a:lvl1pPr>
              <a:defRPr smtClean="0">
                <a:solidFill>
                  <a:schemeClr val="bg1"/>
                </a:solidFill>
              </a:defRPr>
            </a:lvl1pPr>
          </a:lstStyle>
          <a:p>
            <a:pPr>
              <a:defRPr/>
            </a:pPr>
            <a:fld id="{4687C1E9-B465-47AB-8C66-E1936B95FB7C}" type="slidenum">
              <a:rPr lang="en-GB" altLang="en-US"/>
              <a:pPr>
                <a:defRPr/>
              </a:pPr>
              <a:t>‹nº›</a:t>
            </a:fld>
            <a:endParaRPr lang="en-GB" altLang="en-US"/>
          </a:p>
        </p:txBody>
      </p:sp>
    </p:spTree>
    <p:extLst>
      <p:ext uri="{BB962C8B-B14F-4D97-AF65-F5344CB8AC3E}">
        <p14:creationId xmlns:p14="http://schemas.microsoft.com/office/powerpoint/2010/main" val="2893910346"/>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PhAnim="0" preserve="1" userDrawn="1">
  <p:cSld name="Image and subtitle (Grey)">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35536D3C-DE6E-4C31-920D-9597155CE677}"/>
              </a:ext>
            </a:extLst>
          </p:cNvPr>
          <p:cNvSpPr/>
          <p:nvPr/>
        </p:nvSpPr>
        <p:spPr bwMode="hidden">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6" name="Picture Placeholder 12"/>
          <p:cNvSpPr>
            <a:spLocks noGrp="1"/>
          </p:cNvSpPr>
          <p:nvPr>
            <p:ph type="pic" sz="quarter" idx="11"/>
          </p:nvPr>
        </p:nvSpPr>
        <p:spPr>
          <a:xfrm>
            <a:off x="0" y="0"/>
            <a:ext cx="9144000" cy="5664204"/>
          </a:xfrm>
          <a:solidFill>
            <a:schemeClr val="bg1"/>
          </a:solidFill>
          <a:ln>
            <a:noFill/>
          </a:ln>
        </p:spPr>
        <p:txBody>
          <a:bodyPr/>
          <a:lstStyle/>
          <a:p>
            <a:pPr lvl="0"/>
            <a:r>
              <a:rPr lang="en-US" noProof="0"/>
              <a:t>Click icon to add picture</a:t>
            </a:r>
            <a:endParaRPr lang="en-GB" noProof="0" dirty="0"/>
          </a:p>
        </p:txBody>
      </p:sp>
      <p:sp>
        <p:nvSpPr>
          <p:cNvPr id="14" name="Title 1"/>
          <p:cNvSpPr>
            <a:spLocks noGrp="1"/>
          </p:cNvSpPr>
          <p:nvPr>
            <p:ph type="title"/>
          </p:nvPr>
        </p:nvSpPr>
        <p:spPr>
          <a:xfrm>
            <a:off x="251520" y="5785870"/>
            <a:ext cx="8568952" cy="955498"/>
          </a:xfrm>
        </p:spPr>
        <p:txBody>
          <a:bodyPr wrap="square" anchor="t"/>
          <a:lstStyle>
            <a:lvl1pPr>
              <a:lnSpc>
                <a:spcPct val="80000"/>
              </a:lnSpc>
              <a:defRPr sz="3600">
                <a:solidFill>
                  <a:schemeClr val="bg1"/>
                </a:solidFill>
              </a:defRPr>
            </a:lvl1pPr>
          </a:lstStyle>
          <a:p>
            <a:r>
              <a:rPr lang="en-US"/>
              <a:t>Click to edit Master title style</a:t>
            </a:r>
            <a:endParaRPr lang="en-GB" dirty="0"/>
          </a:p>
        </p:txBody>
      </p:sp>
      <p:sp>
        <p:nvSpPr>
          <p:cNvPr id="5" name="Slide Number Placeholder 1">
            <a:extLst>
              <a:ext uri="{FF2B5EF4-FFF2-40B4-BE49-F238E27FC236}">
                <a16:creationId xmlns:a16="http://schemas.microsoft.com/office/drawing/2014/main" xmlns="" id="{EBA4B2CB-4E83-4756-A397-74DA53175380}"/>
              </a:ext>
            </a:extLst>
          </p:cNvPr>
          <p:cNvSpPr>
            <a:spLocks noGrp="1"/>
          </p:cNvSpPr>
          <p:nvPr>
            <p:ph type="sldNum" sz="quarter" idx="12"/>
          </p:nvPr>
        </p:nvSpPr>
        <p:spPr/>
        <p:txBody>
          <a:bodyPr/>
          <a:lstStyle>
            <a:lvl1pPr>
              <a:defRPr smtClean="0">
                <a:solidFill>
                  <a:schemeClr val="bg1"/>
                </a:solidFill>
              </a:defRPr>
            </a:lvl1pPr>
          </a:lstStyle>
          <a:p>
            <a:pPr>
              <a:defRPr/>
            </a:pPr>
            <a:fld id="{1022B567-F268-4E5A-9DB5-1CDD3BC92363}" type="slidenum">
              <a:rPr lang="en-GB" altLang="en-US"/>
              <a:pPr>
                <a:defRPr/>
              </a:pPr>
              <a:t>‹nº›</a:t>
            </a:fld>
            <a:endParaRPr lang="en-GB" altLang="en-US"/>
          </a:p>
        </p:txBody>
      </p:sp>
    </p:spTree>
    <p:extLst>
      <p:ext uri="{BB962C8B-B14F-4D97-AF65-F5344CB8AC3E}">
        <p14:creationId xmlns:p14="http://schemas.microsoft.com/office/powerpoint/2010/main" val="314713951"/>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PhAnim="0" preserve="1" userDrawn="1">
  <p:cSld name="Image and subtitle (Whit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21FBC9D9-602F-43E1-A332-F212E7F07B9E}"/>
              </a:ext>
            </a:extLst>
          </p:cNvPr>
          <p:cNvSpPr/>
          <p:nvPr/>
        </p:nvSpPr>
        <p:spPr bwMode="hidden">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6" name="Picture Placeholder 12"/>
          <p:cNvSpPr>
            <a:spLocks noGrp="1"/>
          </p:cNvSpPr>
          <p:nvPr>
            <p:ph type="pic" sz="quarter" idx="11"/>
          </p:nvPr>
        </p:nvSpPr>
        <p:spPr>
          <a:xfrm>
            <a:off x="0" y="0"/>
            <a:ext cx="9144000" cy="5664204"/>
          </a:xfrm>
          <a:solidFill>
            <a:schemeClr val="bg1"/>
          </a:solidFill>
          <a:ln>
            <a:noFill/>
          </a:ln>
        </p:spPr>
        <p:txBody>
          <a:bodyPr/>
          <a:lstStyle/>
          <a:p>
            <a:pPr lvl="0"/>
            <a:r>
              <a:rPr lang="en-US" noProof="0"/>
              <a:t>Click icon to add picture</a:t>
            </a:r>
            <a:endParaRPr lang="en-GB" noProof="0" dirty="0"/>
          </a:p>
        </p:txBody>
      </p:sp>
      <p:sp>
        <p:nvSpPr>
          <p:cNvPr id="9" name="Title 1"/>
          <p:cNvSpPr>
            <a:spLocks noGrp="1"/>
          </p:cNvSpPr>
          <p:nvPr>
            <p:ph type="title"/>
          </p:nvPr>
        </p:nvSpPr>
        <p:spPr>
          <a:xfrm>
            <a:off x="251520" y="5785870"/>
            <a:ext cx="8568952" cy="955498"/>
          </a:xfrm>
        </p:spPr>
        <p:txBody>
          <a:bodyPr wrap="square" anchor="t"/>
          <a:lstStyle>
            <a:lvl1pPr>
              <a:lnSpc>
                <a:spcPct val="80000"/>
              </a:lnSpc>
              <a:defRPr sz="3600">
                <a:solidFill>
                  <a:schemeClr val="accent1"/>
                </a:solidFill>
              </a:defRPr>
            </a:lvl1pPr>
          </a:lstStyle>
          <a:p>
            <a:r>
              <a:rPr lang="en-US"/>
              <a:t>Click to edit Master title style</a:t>
            </a:r>
            <a:endParaRPr lang="en-GB" dirty="0"/>
          </a:p>
        </p:txBody>
      </p:sp>
      <p:sp>
        <p:nvSpPr>
          <p:cNvPr id="5" name="Slide Number Placeholder 1">
            <a:extLst>
              <a:ext uri="{FF2B5EF4-FFF2-40B4-BE49-F238E27FC236}">
                <a16:creationId xmlns:a16="http://schemas.microsoft.com/office/drawing/2014/main" xmlns="" id="{DBB4722F-B4D0-4186-A68B-56FA52DDAB42}"/>
              </a:ext>
            </a:extLst>
          </p:cNvPr>
          <p:cNvSpPr>
            <a:spLocks noGrp="1"/>
          </p:cNvSpPr>
          <p:nvPr>
            <p:ph type="sldNum" sz="quarter" idx="12"/>
          </p:nvPr>
        </p:nvSpPr>
        <p:spPr/>
        <p:txBody>
          <a:bodyPr/>
          <a:lstStyle>
            <a:lvl1pPr>
              <a:defRPr smtClean="0">
                <a:solidFill>
                  <a:schemeClr val="bg1"/>
                </a:solidFill>
              </a:defRPr>
            </a:lvl1pPr>
          </a:lstStyle>
          <a:p>
            <a:pPr>
              <a:defRPr/>
            </a:pPr>
            <a:fld id="{FD49CCDF-14B5-4AB0-BF49-5B254D072FBE}" type="slidenum">
              <a:rPr lang="en-GB" altLang="en-US"/>
              <a:pPr>
                <a:defRPr/>
              </a:pPr>
              <a:t>‹nº›</a:t>
            </a:fld>
            <a:endParaRPr lang="en-GB" altLang="en-US"/>
          </a:p>
        </p:txBody>
      </p:sp>
    </p:spTree>
    <p:extLst>
      <p:ext uri="{BB962C8B-B14F-4D97-AF65-F5344CB8AC3E}">
        <p14:creationId xmlns:p14="http://schemas.microsoft.com/office/powerpoint/2010/main" val="3508130065"/>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PhAnim="0" preserve="1" userDrawn="1">
  <p:cSld name="Image and sidebar (Red)">
    <p:spTree>
      <p:nvGrpSpPr>
        <p:cNvPr id="1" name=""/>
        <p:cNvGrpSpPr/>
        <p:nvPr/>
      </p:nvGrpSpPr>
      <p:grpSpPr>
        <a:xfrm>
          <a:off x="0" y="0"/>
          <a:ext cx="0" cy="0"/>
          <a:chOff x="0" y="0"/>
          <a:chExt cx="0" cy="0"/>
        </a:xfrm>
      </p:grpSpPr>
      <p:sp>
        <p:nvSpPr>
          <p:cNvPr id="5" name="Rectangle 9">
            <a:extLst>
              <a:ext uri="{FF2B5EF4-FFF2-40B4-BE49-F238E27FC236}">
                <a16:creationId xmlns:a16="http://schemas.microsoft.com/office/drawing/2014/main" xmlns="" id="{2ED41A6A-9FB8-47CE-8C9D-DFB0EB8C13D1}"/>
              </a:ext>
            </a:extLst>
          </p:cNvPr>
          <p:cNvSpPr>
            <a:spLocks noChangeArrowheads="1"/>
          </p:cNvSpPr>
          <p:nvPr/>
        </p:nvSpPr>
        <p:spPr bwMode="auto">
          <a:xfrm>
            <a:off x="6096000" y="0"/>
            <a:ext cx="3044825" cy="6877050"/>
          </a:xfrm>
          <a:prstGeom prst="rect">
            <a:avLst/>
          </a:prstGeom>
          <a:solidFill>
            <a:schemeClr val="accent1"/>
          </a:solidFill>
          <a:ln>
            <a:noFill/>
          </a:ln>
          <a:extLst>
            <a:ext uri="{91240B29-F687-4F45-9708-019B960494DF}">
              <a14:hiddenLine xmlns:a14="http://schemas.microsoft.com/office/drawing/2010/main" w="38100">
                <a:solidFill>
                  <a:srgbClr val="000000"/>
                </a:solidFill>
                <a:miter lim="800000"/>
                <a:headEnd/>
                <a:tailEnd/>
              </a14:hiddenLine>
            </a:ext>
          </a:extLst>
        </p:spPr>
        <p:txBody>
          <a:bodyPr anchor="ctr"/>
          <a:lstStyle>
            <a:lvl1pPr>
              <a:defRPr sz="2000">
                <a:solidFill>
                  <a:schemeClr val="tx2"/>
                </a:solidFill>
                <a:latin typeface="Effra" panose="02000806080000020004" pitchFamily="2" charset="0"/>
              </a:defRPr>
            </a:lvl1pPr>
            <a:lvl2pPr marL="742950" indent="-285750">
              <a:defRPr sz="2000">
                <a:solidFill>
                  <a:schemeClr val="tx2"/>
                </a:solidFill>
                <a:latin typeface="Effra" panose="02000806080000020004" pitchFamily="2" charset="0"/>
              </a:defRPr>
            </a:lvl2pPr>
            <a:lvl3pPr marL="1143000" indent="-228600">
              <a:defRPr sz="2000">
                <a:solidFill>
                  <a:schemeClr val="tx2"/>
                </a:solidFill>
                <a:latin typeface="Effra" panose="02000806080000020004" pitchFamily="2" charset="0"/>
              </a:defRPr>
            </a:lvl3pPr>
            <a:lvl4pPr marL="1600200" indent="-228600">
              <a:defRPr sz="2000">
                <a:solidFill>
                  <a:schemeClr val="tx2"/>
                </a:solidFill>
                <a:latin typeface="Effra" panose="02000806080000020004" pitchFamily="2" charset="0"/>
              </a:defRPr>
            </a:lvl4pPr>
            <a:lvl5pPr marL="2057400" indent="-228600">
              <a:defRPr sz="2000">
                <a:solidFill>
                  <a:schemeClr val="tx2"/>
                </a:solidFill>
                <a:latin typeface="Effra" panose="02000806080000020004" pitchFamily="2" charset="0"/>
              </a:defRPr>
            </a:lvl5pPr>
            <a:lvl6pPr marL="2514600" indent="-228600" eaLnBrk="0" fontAlgn="base" hangingPunct="0">
              <a:spcBef>
                <a:spcPct val="0"/>
              </a:spcBef>
              <a:spcAft>
                <a:spcPct val="0"/>
              </a:spcAft>
              <a:defRPr sz="2000">
                <a:solidFill>
                  <a:schemeClr val="tx2"/>
                </a:solidFill>
                <a:latin typeface="Effra" panose="02000806080000020004" pitchFamily="2" charset="0"/>
              </a:defRPr>
            </a:lvl6pPr>
            <a:lvl7pPr marL="2971800" indent="-228600" eaLnBrk="0" fontAlgn="base" hangingPunct="0">
              <a:spcBef>
                <a:spcPct val="0"/>
              </a:spcBef>
              <a:spcAft>
                <a:spcPct val="0"/>
              </a:spcAft>
              <a:defRPr sz="2000">
                <a:solidFill>
                  <a:schemeClr val="tx2"/>
                </a:solidFill>
                <a:latin typeface="Effra" panose="02000806080000020004" pitchFamily="2" charset="0"/>
              </a:defRPr>
            </a:lvl7pPr>
            <a:lvl8pPr marL="3429000" indent="-228600" eaLnBrk="0" fontAlgn="base" hangingPunct="0">
              <a:spcBef>
                <a:spcPct val="0"/>
              </a:spcBef>
              <a:spcAft>
                <a:spcPct val="0"/>
              </a:spcAft>
              <a:defRPr sz="2000">
                <a:solidFill>
                  <a:schemeClr val="tx2"/>
                </a:solidFill>
                <a:latin typeface="Effra" panose="02000806080000020004" pitchFamily="2" charset="0"/>
              </a:defRPr>
            </a:lvl8pPr>
            <a:lvl9pPr marL="3886200" indent="-228600" eaLnBrk="0" fontAlgn="base" hangingPunct="0">
              <a:spcBef>
                <a:spcPct val="0"/>
              </a:spcBef>
              <a:spcAft>
                <a:spcPct val="0"/>
              </a:spcAft>
              <a:defRPr sz="2000">
                <a:solidFill>
                  <a:schemeClr val="tx2"/>
                </a:solidFill>
                <a:latin typeface="Effra" panose="02000806080000020004" pitchFamily="2" charset="0"/>
              </a:defRPr>
            </a:lvl9pPr>
          </a:lstStyle>
          <a:p>
            <a:pPr eaLnBrk="1" hangingPunct="1"/>
            <a:endParaRPr lang="en-US" altLang="en-US" sz="2400">
              <a:solidFill>
                <a:schemeClr val="bg1"/>
              </a:solidFill>
            </a:endParaRPr>
          </a:p>
        </p:txBody>
      </p:sp>
      <p:sp>
        <p:nvSpPr>
          <p:cNvPr id="6" name="Picture Placeholder 12"/>
          <p:cNvSpPr>
            <a:spLocks noGrp="1"/>
          </p:cNvSpPr>
          <p:nvPr>
            <p:ph type="pic" sz="quarter" idx="11"/>
          </p:nvPr>
        </p:nvSpPr>
        <p:spPr>
          <a:xfrm>
            <a:off x="0" y="0"/>
            <a:ext cx="6095769" cy="6877404"/>
          </a:xfrm>
          <a:solidFill>
            <a:schemeClr val="bg1"/>
          </a:solidFill>
          <a:ln>
            <a:noFill/>
          </a:ln>
        </p:spPr>
        <p:txBody>
          <a:bodyPr/>
          <a:lstStyle/>
          <a:p>
            <a:pPr lvl="0"/>
            <a:r>
              <a:rPr lang="en-US" noProof="0"/>
              <a:t>Click icon to add picture</a:t>
            </a:r>
            <a:endParaRPr lang="en-GB" noProof="0" dirty="0"/>
          </a:p>
        </p:txBody>
      </p:sp>
      <p:sp>
        <p:nvSpPr>
          <p:cNvPr id="8" name="Title 1"/>
          <p:cNvSpPr>
            <a:spLocks noGrp="1"/>
          </p:cNvSpPr>
          <p:nvPr>
            <p:ph type="title"/>
          </p:nvPr>
        </p:nvSpPr>
        <p:spPr>
          <a:xfrm>
            <a:off x="6300192" y="332656"/>
            <a:ext cx="2592288" cy="1730144"/>
          </a:xfrm>
        </p:spPr>
        <p:txBody>
          <a:bodyPr wrap="square"/>
          <a:lstStyle>
            <a:lvl1pPr>
              <a:lnSpc>
                <a:spcPct val="80000"/>
              </a:lnSpc>
              <a:defRPr sz="3200">
                <a:solidFill>
                  <a:schemeClr val="bg1"/>
                </a:solidFill>
              </a:defRPr>
            </a:lvl1pPr>
          </a:lstStyle>
          <a:p>
            <a:r>
              <a:rPr lang="en-US"/>
              <a:t>Click to edit Master title style</a:t>
            </a:r>
            <a:endParaRPr lang="en-GB" dirty="0"/>
          </a:p>
        </p:txBody>
      </p:sp>
      <p:sp>
        <p:nvSpPr>
          <p:cNvPr id="9" name="Content Placeholder 2"/>
          <p:cNvSpPr>
            <a:spLocks noGrp="1"/>
          </p:cNvSpPr>
          <p:nvPr>
            <p:ph idx="1"/>
          </p:nvPr>
        </p:nvSpPr>
        <p:spPr>
          <a:xfrm>
            <a:off x="6300192" y="2214000"/>
            <a:ext cx="2592288" cy="3960000"/>
          </a:xfrm>
        </p:spPr>
        <p:txBody>
          <a:bodyPr/>
          <a:lstStyle>
            <a:lvl1pPr>
              <a:buClr>
                <a:schemeClr val="bg2"/>
              </a:buClr>
              <a:defRPr>
                <a:solidFill>
                  <a:schemeClr val="bg1"/>
                </a:solidFill>
              </a:defRPr>
            </a:lvl1pPr>
            <a:lvl2pPr>
              <a:buClr>
                <a:schemeClr val="bg2"/>
              </a:buClr>
              <a:defRPr>
                <a:solidFill>
                  <a:schemeClr val="bg1"/>
                </a:solidFill>
              </a:defRPr>
            </a:lvl2pPr>
            <a:lvl3pPr>
              <a:buClr>
                <a:schemeClr val="bg2"/>
              </a:buClr>
              <a:defRPr>
                <a:solidFill>
                  <a:schemeClr val="bg1"/>
                </a:solidFill>
              </a:defRPr>
            </a:lvl3pPr>
            <a:lvl4pPr>
              <a:buClr>
                <a:schemeClr val="bg2"/>
              </a:buClr>
              <a:defRPr>
                <a:solidFill>
                  <a:schemeClr val="bg1"/>
                </a:solidFill>
              </a:defRPr>
            </a:lvl4pPr>
            <a:lvl5pPr>
              <a:buClr>
                <a:schemeClr val="bg2"/>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Slide Number Placeholder 1">
            <a:extLst>
              <a:ext uri="{FF2B5EF4-FFF2-40B4-BE49-F238E27FC236}">
                <a16:creationId xmlns:a16="http://schemas.microsoft.com/office/drawing/2014/main" xmlns="" id="{0B99F0B9-9A0F-4637-B419-A9C0D975A64B}"/>
              </a:ext>
            </a:extLst>
          </p:cNvPr>
          <p:cNvSpPr>
            <a:spLocks noGrp="1"/>
          </p:cNvSpPr>
          <p:nvPr>
            <p:ph type="sldNum" sz="quarter" idx="12"/>
          </p:nvPr>
        </p:nvSpPr>
        <p:spPr/>
        <p:txBody>
          <a:bodyPr/>
          <a:lstStyle>
            <a:lvl1pPr>
              <a:defRPr smtClean="0">
                <a:solidFill>
                  <a:schemeClr val="bg1"/>
                </a:solidFill>
              </a:defRPr>
            </a:lvl1pPr>
          </a:lstStyle>
          <a:p>
            <a:pPr>
              <a:defRPr/>
            </a:pPr>
            <a:fld id="{8FF0DF76-99D9-4CD5-AB3F-BA46EF12E511}" type="slidenum">
              <a:rPr lang="en-GB" altLang="en-US"/>
              <a:pPr>
                <a:defRPr/>
              </a:pPr>
              <a:t>‹nº›</a:t>
            </a:fld>
            <a:endParaRPr lang="en-GB" altLang="en-US"/>
          </a:p>
        </p:txBody>
      </p:sp>
    </p:spTree>
    <p:extLst>
      <p:ext uri="{BB962C8B-B14F-4D97-AF65-F5344CB8AC3E}">
        <p14:creationId xmlns:p14="http://schemas.microsoft.com/office/powerpoint/2010/main" val="3974345199"/>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PhAnim="0" preserve="1" userDrawn="1">
  <p:cSld name="Image and sidebar (Grey)">
    <p:spTree>
      <p:nvGrpSpPr>
        <p:cNvPr id="1" name=""/>
        <p:cNvGrpSpPr/>
        <p:nvPr/>
      </p:nvGrpSpPr>
      <p:grpSpPr>
        <a:xfrm>
          <a:off x="0" y="0"/>
          <a:ext cx="0" cy="0"/>
          <a:chOff x="0" y="0"/>
          <a:chExt cx="0" cy="0"/>
        </a:xfrm>
      </p:grpSpPr>
      <p:sp>
        <p:nvSpPr>
          <p:cNvPr id="5" name="Rectangle 9">
            <a:extLst>
              <a:ext uri="{FF2B5EF4-FFF2-40B4-BE49-F238E27FC236}">
                <a16:creationId xmlns:a16="http://schemas.microsoft.com/office/drawing/2014/main" xmlns="" id="{1BF2B40F-3A6A-4EA6-A5FB-104026CE0D88}"/>
              </a:ext>
            </a:extLst>
          </p:cNvPr>
          <p:cNvSpPr>
            <a:spLocks noChangeArrowheads="1"/>
          </p:cNvSpPr>
          <p:nvPr/>
        </p:nvSpPr>
        <p:spPr bwMode="auto">
          <a:xfrm>
            <a:off x="6096000" y="0"/>
            <a:ext cx="3044825" cy="6877050"/>
          </a:xfrm>
          <a:prstGeom prst="rect">
            <a:avLst/>
          </a:prstGeom>
          <a:solidFill>
            <a:schemeClr val="tx1"/>
          </a:solidFill>
          <a:ln>
            <a:noFill/>
          </a:ln>
          <a:extLst>
            <a:ext uri="{91240B29-F687-4F45-9708-019B960494DF}">
              <a14:hiddenLine xmlns:a14="http://schemas.microsoft.com/office/drawing/2010/main" w="38100">
                <a:solidFill>
                  <a:srgbClr val="000000"/>
                </a:solidFill>
                <a:miter lim="800000"/>
                <a:headEnd/>
                <a:tailEnd/>
              </a14:hiddenLine>
            </a:ext>
          </a:extLst>
        </p:spPr>
        <p:txBody>
          <a:bodyPr anchor="ctr"/>
          <a:lstStyle>
            <a:lvl1pPr>
              <a:defRPr sz="2000">
                <a:solidFill>
                  <a:schemeClr val="tx2"/>
                </a:solidFill>
                <a:latin typeface="Effra" panose="02000806080000020004" pitchFamily="2" charset="0"/>
              </a:defRPr>
            </a:lvl1pPr>
            <a:lvl2pPr marL="742950" indent="-285750">
              <a:defRPr sz="2000">
                <a:solidFill>
                  <a:schemeClr val="tx2"/>
                </a:solidFill>
                <a:latin typeface="Effra" panose="02000806080000020004" pitchFamily="2" charset="0"/>
              </a:defRPr>
            </a:lvl2pPr>
            <a:lvl3pPr marL="1143000" indent="-228600">
              <a:defRPr sz="2000">
                <a:solidFill>
                  <a:schemeClr val="tx2"/>
                </a:solidFill>
                <a:latin typeface="Effra" panose="02000806080000020004" pitchFamily="2" charset="0"/>
              </a:defRPr>
            </a:lvl3pPr>
            <a:lvl4pPr marL="1600200" indent="-228600">
              <a:defRPr sz="2000">
                <a:solidFill>
                  <a:schemeClr val="tx2"/>
                </a:solidFill>
                <a:latin typeface="Effra" panose="02000806080000020004" pitchFamily="2" charset="0"/>
              </a:defRPr>
            </a:lvl4pPr>
            <a:lvl5pPr marL="2057400" indent="-228600">
              <a:defRPr sz="2000">
                <a:solidFill>
                  <a:schemeClr val="tx2"/>
                </a:solidFill>
                <a:latin typeface="Effra" panose="02000806080000020004" pitchFamily="2" charset="0"/>
              </a:defRPr>
            </a:lvl5pPr>
            <a:lvl6pPr marL="2514600" indent="-228600" eaLnBrk="0" fontAlgn="base" hangingPunct="0">
              <a:spcBef>
                <a:spcPct val="0"/>
              </a:spcBef>
              <a:spcAft>
                <a:spcPct val="0"/>
              </a:spcAft>
              <a:defRPr sz="2000">
                <a:solidFill>
                  <a:schemeClr val="tx2"/>
                </a:solidFill>
                <a:latin typeface="Effra" panose="02000806080000020004" pitchFamily="2" charset="0"/>
              </a:defRPr>
            </a:lvl6pPr>
            <a:lvl7pPr marL="2971800" indent="-228600" eaLnBrk="0" fontAlgn="base" hangingPunct="0">
              <a:spcBef>
                <a:spcPct val="0"/>
              </a:spcBef>
              <a:spcAft>
                <a:spcPct val="0"/>
              </a:spcAft>
              <a:defRPr sz="2000">
                <a:solidFill>
                  <a:schemeClr val="tx2"/>
                </a:solidFill>
                <a:latin typeface="Effra" panose="02000806080000020004" pitchFamily="2" charset="0"/>
              </a:defRPr>
            </a:lvl7pPr>
            <a:lvl8pPr marL="3429000" indent="-228600" eaLnBrk="0" fontAlgn="base" hangingPunct="0">
              <a:spcBef>
                <a:spcPct val="0"/>
              </a:spcBef>
              <a:spcAft>
                <a:spcPct val="0"/>
              </a:spcAft>
              <a:defRPr sz="2000">
                <a:solidFill>
                  <a:schemeClr val="tx2"/>
                </a:solidFill>
                <a:latin typeface="Effra" panose="02000806080000020004" pitchFamily="2" charset="0"/>
              </a:defRPr>
            </a:lvl8pPr>
            <a:lvl9pPr marL="3886200" indent="-228600" eaLnBrk="0" fontAlgn="base" hangingPunct="0">
              <a:spcBef>
                <a:spcPct val="0"/>
              </a:spcBef>
              <a:spcAft>
                <a:spcPct val="0"/>
              </a:spcAft>
              <a:defRPr sz="2000">
                <a:solidFill>
                  <a:schemeClr val="tx2"/>
                </a:solidFill>
                <a:latin typeface="Effra" panose="02000806080000020004" pitchFamily="2" charset="0"/>
              </a:defRPr>
            </a:lvl9pPr>
          </a:lstStyle>
          <a:p>
            <a:pPr eaLnBrk="1" hangingPunct="1"/>
            <a:endParaRPr lang="en-US" altLang="en-US" sz="2400">
              <a:solidFill>
                <a:schemeClr val="bg1"/>
              </a:solidFill>
            </a:endParaRPr>
          </a:p>
        </p:txBody>
      </p:sp>
      <p:sp>
        <p:nvSpPr>
          <p:cNvPr id="6" name="Picture Placeholder 12"/>
          <p:cNvSpPr>
            <a:spLocks noGrp="1"/>
          </p:cNvSpPr>
          <p:nvPr>
            <p:ph type="pic" sz="quarter" idx="11"/>
          </p:nvPr>
        </p:nvSpPr>
        <p:spPr>
          <a:xfrm>
            <a:off x="0" y="0"/>
            <a:ext cx="6095769" cy="6877404"/>
          </a:xfrm>
          <a:solidFill>
            <a:schemeClr val="bg1"/>
          </a:solidFill>
          <a:ln>
            <a:noFill/>
          </a:ln>
        </p:spPr>
        <p:txBody>
          <a:bodyPr/>
          <a:lstStyle/>
          <a:p>
            <a:pPr lvl="0"/>
            <a:r>
              <a:rPr lang="en-US" noProof="0"/>
              <a:t>Click icon to add picture</a:t>
            </a:r>
            <a:endParaRPr lang="en-GB" noProof="0" dirty="0"/>
          </a:p>
        </p:txBody>
      </p:sp>
      <p:sp>
        <p:nvSpPr>
          <p:cNvPr id="8" name="Title 1"/>
          <p:cNvSpPr>
            <a:spLocks noGrp="1"/>
          </p:cNvSpPr>
          <p:nvPr>
            <p:ph type="title"/>
          </p:nvPr>
        </p:nvSpPr>
        <p:spPr>
          <a:xfrm>
            <a:off x="6300192" y="332656"/>
            <a:ext cx="2592288" cy="1730144"/>
          </a:xfrm>
        </p:spPr>
        <p:txBody>
          <a:bodyPr wrap="square"/>
          <a:lstStyle>
            <a:lvl1pPr>
              <a:lnSpc>
                <a:spcPct val="80000"/>
              </a:lnSpc>
              <a:defRPr sz="3200">
                <a:solidFill>
                  <a:schemeClr val="bg1"/>
                </a:solidFill>
              </a:defRPr>
            </a:lvl1pPr>
          </a:lstStyle>
          <a:p>
            <a:r>
              <a:rPr lang="en-US"/>
              <a:t>Click to edit Master title style</a:t>
            </a:r>
            <a:endParaRPr lang="en-GB" dirty="0"/>
          </a:p>
        </p:txBody>
      </p:sp>
      <p:sp>
        <p:nvSpPr>
          <p:cNvPr id="9" name="Content Placeholder 2"/>
          <p:cNvSpPr>
            <a:spLocks noGrp="1"/>
          </p:cNvSpPr>
          <p:nvPr>
            <p:ph idx="1"/>
          </p:nvPr>
        </p:nvSpPr>
        <p:spPr>
          <a:xfrm>
            <a:off x="6300192" y="2214000"/>
            <a:ext cx="2592288" cy="3960000"/>
          </a:xfrm>
        </p:spPr>
        <p:txBody>
          <a:bodyPr/>
          <a:lstStyle>
            <a:lvl1pPr>
              <a:buClr>
                <a:schemeClr val="bg2"/>
              </a:buClr>
              <a:defRPr>
                <a:solidFill>
                  <a:schemeClr val="bg1"/>
                </a:solidFill>
              </a:defRPr>
            </a:lvl1pPr>
            <a:lvl2pPr>
              <a:buClr>
                <a:schemeClr val="bg2"/>
              </a:buClr>
              <a:defRPr>
                <a:solidFill>
                  <a:schemeClr val="bg1"/>
                </a:solidFill>
              </a:defRPr>
            </a:lvl2pPr>
            <a:lvl3pPr>
              <a:buClr>
                <a:schemeClr val="bg2"/>
              </a:buClr>
              <a:defRPr>
                <a:solidFill>
                  <a:schemeClr val="bg1"/>
                </a:solidFill>
              </a:defRPr>
            </a:lvl3pPr>
            <a:lvl4pPr>
              <a:buClr>
                <a:schemeClr val="bg2"/>
              </a:buClr>
              <a:defRPr>
                <a:solidFill>
                  <a:schemeClr val="bg1"/>
                </a:solidFill>
              </a:defRPr>
            </a:lvl4pPr>
            <a:lvl5pPr>
              <a:buClr>
                <a:schemeClr val="bg2"/>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Slide Number Placeholder 1">
            <a:extLst>
              <a:ext uri="{FF2B5EF4-FFF2-40B4-BE49-F238E27FC236}">
                <a16:creationId xmlns:a16="http://schemas.microsoft.com/office/drawing/2014/main" xmlns="" id="{AA55B07B-D3BB-4F72-AA38-B28925DF453E}"/>
              </a:ext>
            </a:extLst>
          </p:cNvPr>
          <p:cNvSpPr>
            <a:spLocks noGrp="1"/>
          </p:cNvSpPr>
          <p:nvPr>
            <p:ph type="sldNum" sz="quarter" idx="12"/>
          </p:nvPr>
        </p:nvSpPr>
        <p:spPr/>
        <p:txBody>
          <a:bodyPr/>
          <a:lstStyle>
            <a:lvl1pPr>
              <a:defRPr smtClean="0">
                <a:solidFill>
                  <a:schemeClr val="bg1"/>
                </a:solidFill>
              </a:defRPr>
            </a:lvl1pPr>
          </a:lstStyle>
          <a:p>
            <a:pPr>
              <a:defRPr/>
            </a:pPr>
            <a:fld id="{27714034-6851-43E7-998C-827157034E03}" type="slidenum">
              <a:rPr lang="en-GB" altLang="en-US"/>
              <a:pPr>
                <a:defRPr/>
              </a:pPr>
              <a:t>‹nº›</a:t>
            </a:fld>
            <a:endParaRPr lang="en-GB" altLang="en-US"/>
          </a:p>
        </p:txBody>
      </p:sp>
    </p:spTree>
    <p:extLst>
      <p:ext uri="{BB962C8B-B14F-4D97-AF65-F5344CB8AC3E}">
        <p14:creationId xmlns:p14="http://schemas.microsoft.com/office/powerpoint/2010/main" val="3110429019"/>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PhAnim="0" preserve="1" userDrawn="1">
  <p:cSld name="Image and sidebar (White)">
    <p:spTree>
      <p:nvGrpSpPr>
        <p:cNvPr id="1" name=""/>
        <p:cNvGrpSpPr/>
        <p:nvPr/>
      </p:nvGrpSpPr>
      <p:grpSpPr>
        <a:xfrm>
          <a:off x="0" y="0"/>
          <a:ext cx="0" cy="0"/>
          <a:chOff x="0" y="0"/>
          <a:chExt cx="0" cy="0"/>
        </a:xfrm>
      </p:grpSpPr>
      <p:sp>
        <p:nvSpPr>
          <p:cNvPr id="5" name="Rectangle 9">
            <a:extLst>
              <a:ext uri="{FF2B5EF4-FFF2-40B4-BE49-F238E27FC236}">
                <a16:creationId xmlns:a16="http://schemas.microsoft.com/office/drawing/2014/main" xmlns="" id="{C7FE3C31-7056-4867-B5FD-F78000CCECB0}"/>
              </a:ext>
            </a:extLst>
          </p:cNvPr>
          <p:cNvSpPr>
            <a:spLocks noChangeArrowheads="1"/>
          </p:cNvSpPr>
          <p:nvPr/>
        </p:nvSpPr>
        <p:spPr bwMode="auto">
          <a:xfrm>
            <a:off x="6096000" y="0"/>
            <a:ext cx="3044825" cy="6877050"/>
          </a:xfrm>
          <a:prstGeom prst="rect">
            <a:avLst/>
          </a:prstGeom>
          <a:solidFill>
            <a:schemeClr val="bg1"/>
          </a:solidFill>
          <a:ln>
            <a:noFill/>
          </a:ln>
          <a:extLst>
            <a:ext uri="{91240B29-F687-4F45-9708-019B960494DF}">
              <a14:hiddenLine xmlns:a14="http://schemas.microsoft.com/office/drawing/2010/main" w="38100">
                <a:solidFill>
                  <a:srgbClr val="000000"/>
                </a:solidFill>
                <a:miter lim="800000"/>
                <a:headEnd/>
                <a:tailEnd/>
              </a14:hiddenLine>
            </a:ext>
          </a:extLst>
        </p:spPr>
        <p:txBody>
          <a:bodyPr anchor="ctr"/>
          <a:lstStyle>
            <a:lvl1pPr>
              <a:defRPr sz="2000">
                <a:solidFill>
                  <a:schemeClr val="tx2"/>
                </a:solidFill>
                <a:latin typeface="Effra" panose="02000806080000020004" pitchFamily="2" charset="0"/>
              </a:defRPr>
            </a:lvl1pPr>
            <a:lvl2pPr marL="742950" indent="-285750">
              <a:defRPr sz="2000">
                <a:solidFill>
                  <a:schemeClr val="tx2"/>
                </a:solidFill>
                <a:latin typeface="Effra" panose="02000806080000020004" pitchFamily="2" charset="0"/>
              </a:defRPr>
            </a:lvl2pPr>
            <a:lvl3pPr marL="1143000" indent="-228600">
              <a:defRPr sz="2000">
                <a:solidFill>
                  <a:schemeClr val="tx2"/>
                </a:solidFill>
                <a:latin typeface="Effra" panose="02000806080000020004" pitchFamily="2" charset="0"/>
              </a:defRPr>
            </a:lvl3pPr>
            <a:lvl4pPr marL="1600200" indent="-228600">
              <a:defRPr sz="2000">
                <a:solidFill>
                  <a:schemeClr val="tx2"/>
                </a:solidFill>
                <a:latin typeface="Effra" panose="02000806080000020004" pitchFamily="2" charset="0"/>
              </a:defRPr>
            </a:lvl4pPr>
            <a:lvl5pPr marL="2057400" indent="-228600">
              <a:defRPr sz="2000">
                <a:solidFill>
                  <a:schemeClr val="tx2"/>
                </a:solidFill>
                <a:latin typeface="Effra" panose="02000806080000020004" pitchFamily="2" charset="0"/>
              </a:defRPr>
            </a:lvl5pPr>
            <a:lvl6pPr marL="2514600" indent="-228600" eaLnBrk="0" fontAlgn="base" hangingPunct="0">
              <a:spcBef>
                <a:spcPct val="0"/>
              </a:spcBef>
              <a:spcAft>
                <a:spcPct val="0"/>
              </a:spcAft>
              <a:defRPr sz="2000">
                <a:solidFill>
                  <a:schemeClr val="tx2"/>
                </a:solidFill>
                <a:latin typeface="Effra" panose="02000806080000020004" pitchFamily="2" charset="0"/>
              </a:defRPr>
            </a:lvl6pPr>
            <a:lvl7pPr marL="2971800" indent="-228600" eaLnBrk="0" fontAlgn="base" hangingPunct="0">
              <a:spcBef>
                <a:spcPct val="0"/>
              </a:spcBef>
              <a:spcAft>
                <a:spcPct val="0"/>
              </a:spcAft>
              <a:defRPr sz="2000">
                <a:solidFill>
                  <a:schemeClr val="tx2"/>
                </a:solidFill>
                <a:latin typeface="Effra" panose="02000806080000020004" pitchFamily="2" charset="0"/>
              </a:defRPr>
            </a:lvl7pPr>
            <a:lvl8pPr marL="3429000" indent="-228600" eaLnBrk="0" fontAlgn="base" hangingPunct="0">
              <a:spcBef>
                <a:spcPct val="0"/>
              </a:spcBef>
              <a:spcAft>
                <a:spcPct val="0"/>
              </a:spcAft>
              <a:defRPr sz="2000">
                <a:solidFill>
                  <a:schemeClr val="tx2"/>
                </a:solidFill>
                <a:latin typeface="Effra" panose="02000806080000020004" pitchFamily="2" charset="0"/>
              </a:defRPr>
            </a:lvl8pPr>
            <a:lvl9pPr marL="3886200" indent="-228600" eaLnBrk="0" fontAlgn="base" hangingPunct="0">
              <a:spcBef>
                <a:spcPct val="0"/>
              </a:spcBef>
              <a:spcAft>
                <a:spcPct val="0"/>
              </a:spcAft>
              <a:defRPr sz="2000">
                <a:solidFill>
                  <a:schemeClr val="tx2"/>
                </a:solidFill>
                <a:latin typeface="Effra" panose="02000806080000020004" pitchFamily="2" charset="0"/>
              </a:defRPr>
            </a:lvl9pPr>
          </a:lstStyle>
          <a:p>
            <a:pPr eaLnBrk="1" hangingPunct="1"/>
            <a:endParaRPr lang="en-US" altLang="en-US" sz="2400">
              <a:solidFill>
                <a:schemeClr val="bg1"/>
              </a:solidFill>
            </a:endParaRPr>
          </a:p>
        </p:txBody>
      </p:sp>
      <p:sp>
        <p:nvSpPr>
          <p:cNvPr id="6" name="Picture Placeholder 12"/>
          <p:cNvSpPr>
            <a:spLocks noGrp="1"/>
          </p:cNvSpPr>
          <p:nvPr>
            <p:ph type="pic" sz="quarter" idx="11"/>
          </p:nvPr>
        </p:nvSpPr>
        <p:spPr>
          <a:xfrm>
            <a:off x="0" y="0"/>
            <a:ext cx="6095769" cy="6877404"/>
          </a:xfrm>
          <a:solidFill>
            <a:schemeClr val="bg1"/>
          </a:solidFill>
          <a:ln>
            <a:noFill/>
          </a:ln>
        </p:spPr>
        <p:txBody>
          <a:bodyPr/>
          <a:lstStyle/>
          <a:p>
            <a:pPr lvl="0"/>
            <a:r>
              <a:rPr lang="en-US" noProof="0"/>
              <a:t>Click icon to add picture</a:t>
            </a:r>
            <a:endParaRPr lang="en-GB" noProof="0" dirty="0"/>
          </a:p>
        </p:txBody>
      </p:sp>
      <p:sp>
        <p:nvSpPr>
          <p:cNvPr id="8" name="Title 1"/>
          <p:cNvSpPr>
            <a:spLocks noGrp="1"/>
          </p:cNvSpPr>
          <p:nvPr>
            <p:ph type="title"/>
          </p:nvPr>
        </p:nvSpPr>
        <p:spPr>
          <a:xfrm>
            <a:off x="6300192" y="332656"/>
            <a:ext cx="2592288" cy="1730144"/>
          </a:xfrm>
        </p:spPr>
        <p:txBody>
          <a:bodyPr wrap="square"/>
          <a:lstStyle>
            <a:lvl1pPr>
              <a:lnSpc>
                <a:spcPct val="80000"/>
              </a:lnSpc>
              <a:defRPr sz="3200">
                <a:solidFill>
                  <a:schemeClr val="accent1"/>
                </a:solidFill>
              </a:defRPr>
            </a:lvl1pPr>
          </a:lstStyle>
          <a:p>
            <a:r>
              <a:rPr lang="en-US"/>
              <a:t>Click to edit Master title style</a:t>
            </a:r>
            <a:endParaRPr lang="en-GB" dirty="0"/>
          </a:p>
        </p:txBody>
      </p:sp>
      <p:sp>
        <p:nvSpPr>
          <p:cNvPr id="9" name="Content Placeholder 2"/>
          <p:cNvSpPr>
            <a:spLocks noGrp="1"/>
          </p:cNvSpPr>
          <p:nvPr>
            <p:ph idx="1"/>
          </p:nvPr>
        </p:nvSpPr>
        <p:spPr>
          <a:xfrm>
            <a:off x="6300192" y="2214000"/>
            <a:ext cx="2592288" cy="3960000"/>
          </a:xfrm>
        </p:spPr>
        <p:txBody>
          <a:bodyPr/>
          <a:lstStyle>
            <a:lvl1pPr marL="180000" marR="0" indent="-180000" algn="l" defTabSz="914400" rtl="0" eaLnBrk="1" fontAlgn="base" latinLnBrk="0" hangingPunct="1">
              <a:lnSpc>
                <a:spcPct val="100000"/>
              </a:lnSpc>
              <a:spcBef>
                <a:spcPct val="20000"/>
              </a:spcBef>
              <a:spcAft>
                <a:spcPct val="0"/>
              </a:spcAft>
              <a:buClr>
                <a:schemeClr val="accent1"/>
              </a:buClr>
              <a:buSzTx/>
              <a:buFont typeface="Arial" charset="0"/>
              <a:buChar char="•"/>
              <a:tabLst/>
              <a:defRPr lang="en-GB" sz="2000" baseline="0" dirty="0">
                <a:solidFill>
                  <a:schemeClr val="tx2"/>
                </a:solidFill>
                <a:latin typeface="Arial" panose="020B0604020202020204" pitchFamily="34" charset="0"/>
                <a:ea typeface="+mn-ea"/>
                <a:cs typeface="Arial" panose="020B0604020202020204" pitchFamily="34" charset="0"/>
              </a:defRPr>
            </a:lvl1pPr>
            <a:lvl2pPr marL="180000" marR="0" indent="-180000" algn="l" defTabSz="914400" rtl="0" eaLnBrk="1" fontAlgn="base" latinLnBrk="0" hangingPunct="1">
              <a:lnSpc>
                <a:spcPct val="100000"/>
              </a:lnSpc>
              <a:spcBef>
                <a:spcPct val="20000"/>
              </a:spcBef>
              <a:spcAft>
                <a:spcPct val="0"/>
              </a:spcAft>
              <a:buClr>
                <a:srgbClr val="63656A"/>
              </a:buClr>
              <a:buSzTx/>
              <a:buFont typeface="Effra" panose="020B0603020203020204" pitchFamily="34" charset="0"/>
              <a:buChar char="•"/>
              <a:tabLst/>
              <a:defRPr lang="en-US" sz="2000" baseline="0" dirty="0" smtClean="0">
                <a:solidFill>
                  <a:schemeClr val="tx2"/>
                </a:solidFill>
                <a:latin typeface="Arial" panose="020B0604020202020204" pitchFamily="34" charset="0"/>
                <a:ea typeface="+mn-ea"/>
                <a:cs typeface="Arial" panose="020B0604020202020204" pitchFamily="34" charset="0"/>
              </a:defRPr>
            </a:lvl2pPr>
            <a:lvl3pPr marL="180000" marR="0" indent="-180000" algn="l" defTabSz="914400" rtl="0" eaLnBrk="1" fontAlgn="base" latinLnBrk="0" hangingPunct="1">
              <a:lnSpc>
                <a:spcPct val="100000"/>
              </a:lnSpc>
              <a:spcBef>
                <a:spcPct val="20000"/>
              </a:spcBef>
              <a:spcAft>
                <a:spcPct val="0"/>
              </a:spcAft>
              <a:buClrTx/>
              <a:buSzTx/>
              <a:buFont typeface="Effra" panose="020B0603020203020204" pitchFamily="34" charset="0"/>
              <a:buChar char="•"/>
              <a:tabLst/>
              <a:defRPr lang="en-US" sz="2000" baseline="0" dirty="0" smtClean="0">
                <a:solidFill>
                  <a:schemeClr val="tx2"/>
                </a:solidFill>
                <a:latin typeface="Arial" panose="020B0604020202020204" pitchFamily="34" charset="0"/>
                <a:ea typeface="+mn-ea"/>
                <a:cs typeface="Arial" panose="020B0604020202020204" pitchFamily="34" charset="0"/>
              </a:defRPr>
            </a:lvl3pPr>
            <a:lvl4pPr marL="180000" marR="0" indent="-180000" algn="l" defTabSz="914400" rtl="0" eaLnBrk="1" fontAlgn="base" latinLnBrk="0" hangingPunct="1">
              <a:lnSpc>
                <a:spcPct val="100000"/>
              </a:lnSpc>
              <a:spcBef>
                <a:spcPct val="20000"/>
              </a:spcBef>
              <a:spcAft>
                <a:spcPct val="0"/>
              </a:spcAft>
              <a:buClrTx/>
              <a:buSzTx/>
              <a:buFont typeface="Effra" panose="020B0603020203020204" pitchFamily="34" charset="0"/>
              <a:buChar char="&gt;"/>
              <a:tabLst/>
              <a:defRPr lang="en-US" sz="2000" baseline="0" dirty="0" smtClean="0">
                <a:solidFill>
                  <a:schemeClr val="tx2"/>
                </a:solidFill>
                <a:latin typeface="Arial" panose="020B0604020202020204" pitchFamily="34" charset="0"/>
                <a:ea typeface="+mn-ea"/>
                <a:cs typeface="Arial" panose="020B0604020202020204" pitchFamily="34" charset="0"/>
              </a:defRPr>
            </a:lvl4pPr>
            <a:lvl5pPr marL="180000" marR="0" indent="-180000" algn="l" defTabSz="914400" rtl="0" eaLnBrk="1" fontAlgn="base" latinLnBrk="0" hangingPunct="1">
              <a:lnSpc>
                <a:spcPct val="100000"/>
              </a:lnSpc>
              <a:spcBef>
                <a:spcPct val="20000"/>
              </a:spcBef>
              <a:spcAft>
                <a:spcPct val="0"/>
              </a:spcAft>
              <a:buClrTx/>
              <a:buSzTx/>
              <a:buFont typeface="Effra" panose="020B0603020203020204" pitchFamily="34" charset="0"/>
              <a:buChar char="-"/>
              <a:tabLst/>
              <a:defRPr lang="en-GB" sz="2000" baseline="0" dirty="0">
                <a:solidFill>
                  <a:schemeClr val="tx2"/>
                </a:solidFill>
                <a:latin typeface="Arial" panose="020B0604020202020204" pitchFamily="34" charset="0"/>
                <a:ea typeface="+mn-ea"/>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Slide Number Placeholder 1">
            <a:extLst>
              <a:ext uri="{FF2B5EF4-FFF2-40B4-BE49-F238E27FC236}">
                <a16:creationId xmlns:a16="http://schemas.microsoft.com/office/drawing/2014/main" xmlns="" id="{B1196BDC-4E13-4DF8-AD51-8BC76DCEB96D}"/>
              </a:ext>
            </a:extLst>
          </p:cNvPr>
          <p:cNvSpPr>
            <a:spLocks noGrp="1"/>
          </p:cNvSpPr>
          <p:nvPr>
            <p:ph type="sldNum" sz="quarter" idx="12"/>
          </p:nvPr>
        </p:nvSpPr>
        <p:spPr/>
        <p:txBody>
          <a:bodyPr/>
          <a:lstStyle>
            <a:lvl1pPr>
              <a:defRPr smtClean="0">
                <a:solidFill>
                  <a:schemeClr val="bg1"/>
                </a:solidFill>
              </a:defRPr>
            </a:lvl1pPr>
          </a:lstStyle>
          <a:p>
            <a:pPr>
              <a:defRPr/>
            </a:pPr>
            <a:fld id="{ACCE044A-6DEC-4691-89CA-92B691DA3113}" type="slidenum">
              <a:rPr lang="en-GB" altLang="en-US"/>
              <a:pPr>
                <a:defRPr/>
              </a:pPr>
              <a:t>‹nº›</a:t>
            </a:fld>
            <a:endParaRPr lang="en-GB" altLang="en-US"/>
          </a:p>
        </p:txBody>
      </p:sp>
    </p:spTree>
    <p:extLst>
      <p:ext uri="{BB962C8B-B14F-4D97-AF65-F5344CB8AC3E}">
        <p14:creationId xmlns:p14="http://schemas.microsoft.com/office/powerpoint/2010/main" val="7080910"/>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PhAnim="0" preserve="1" userDrawn="1">
  <p:cSld name="Timetable (Colou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D15C5383-A2FE-4AEF-97E9-F79313AF2FB2}"/>
              </a:ext>
            </a:extLst>
          </p:cNvPr>
          <p:cNvSpPr/>
          <p:nvPr/>
        </p:nvSpPr>
        <p:spPr bwMode="hidden">
          <a:xfrm>
            <a:off x="0" y="0"/>
            <a:ext cx="914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6" name="Rectangle 10">
            <a:extLst>
              <a:ext uri="{FF2B5EF4-FFF2-40B4-BE49-F238E27FC236}">
                <a16:creationId xmlns:a16="http://schemas.microsoft.com/office/drawing/2014/main" xmlns="" id="{983103CC-FA6C-4C5A-978F-1984B7A02B49}"/>
              </a:ext>
            </a:extLst>
          </p:cNvPr>
          <p:cNvSpPr>
            <a:spLocks noChangeArrowheads="1"/>
          </p:cNvSpPr>
          <p:nvPr/>
        </p:nvSpPr>
        <p:spPr bwMode="auto">
          <a:xfrm>
            <a:off x="0" y="1196975"/>
            <a:ext cx="9144000" cy="5661025"/>
          </a:xfrm>
          <a:prstGeom prst="rect">
            <a:avLst/>
          </a:prstGeom>
          <a:solidFill>
            <a:schemeClr val="bg1"/>
          </a:solidFill>
          <a:ln>
            <a:noFill/>
          </a:ln>
          <a:extLst>
            <a:ext uri="{91240B29-F687-4F45-9708-019B960494DF}">
              <a14:hiddenLine xmlns:a14="http://schemas.microsoft.com/office/drawing/2010/main" w="38100">
                <a:solidFill>
                  <a:srgbClr val="000000"/>
                </a:solidFill>
                <a:miter lim="800000"/>
                <a:headEnd/>
                <a:tailEnd/>
              </a14:hiddenLine>
            </a:ext>
          </a:extLst>
        </p:spPr>
        <p:txBody>
          <a:bodyPr anchor="ctr"/>
          <a:lstStyle>
            <a:lvl1pPr>
              <a:defRPr sz="2000">
                <a:solidFill>
                  <a:schemeClr val="tx2"/>
                </a:solidFill>
                <a:latin typeface="Effra" panose="02000806080000020004" pitchFamily="2" charset="0"/>
              </a:defRPr>
            </a:lvl1pPr>
            <a:lvl2pPr marL="742950" indent="-285750">
              <a:defRPr sz="2000">
                <a:solidFill>
                  <a:schemeClr val="tx2"/>
                </a:solidFill>
                <a:latin typeface="Effra" panose="02000806080000020004" pitchFamily="2" charset="0"/>
              </a:defRPr>
            </a:lvl2pPr>
            <a:lvl3pPr marL="1143000" indent="-228600">
              <a:defRPr sz="2000">
                <a:solidFill>
                  <a:schemeClr val="tx2"/>
                </a:solidFill>
                <a:latin typeface="Effra" panose="02000806080000020004" pitchFamily="2" charset="0"/>
              </a:defRPr>
            </a:lvl3pPr>
            <a:lvl4pPr marL="1600200" indent="-228600">
              <a:defRPr sz="2000">
                <a:solidFill>
                  <a:schemeClr val="tx2"/>
                </a:solidFill>
                <a:latin typeface="Effra" panose="02000806080000020004" pitchFamily="2" charset="0"/>
              </a:defRPr>
            </a:lvl4pPr>
            <a:lvl5pPr marL="2057400" indent="-228600">
              <a:defRPr sz="2000">
                <a:solidFill>
                  <a:schemeClr val="tx2"/>
                </a:solidFill>
                <a:latin typeface="Effra" panose="02000806080000020004" pitchFamily="2" charset="0"/>
              </a:defRPr>
            </a:lvl5pPr>
            <a:lvl6pPr marL="2514600" indent="-228600" eaLnBrk="0" fontAlgn="base" hangingPunct="0">
              <a:spcBef>
                <a:spcPct val="0"/>
              </a:spcBef>
              <a:spcAft>
                <a:spcPct val="0"/>
              </a:spcAft>
              <a:defRPr sz="2000">
                <a:solidFill>
                  <a:schemeClr val="tx2"/>
                </a:solidFill>
                <a:latin typeface="Effra" panose="02000806080000020004" pitchFamily="2" charset="0"/>
              </a:defRPr>
            </a:lvl6pPr>
            <a:lvl7pPr marL="2971800" indent="-228600" eaLnBrk="0" fontAlgn="base" hangingPunct="0">
              <a:spcBef>
                <a:spcPct val="0"/>
              </a:spcBef>
              <a:spcAft>
                <a:spcPct val="0"/>
              </a:spcAft>
              <a:defRPr sz="2000">
                <a:solidFill>
                  <a:schemeClr val="tx2"/>
                </a:solidFill>
                <a:latin typeface="Effra" panose="02000806080000020004" pitchFamily="2" charset="0"/>
              </a:defRPr>
            </a:lvl7pPr>
            <a:lvl8pPr marL="3429000" indent="-228600" eaLnBrk="0" fontAlgn="base" hangingPunct="0">
              <a:spcBef>
                <a:spcPct val="0"/>
              </a:spcBef>
              <a:spcAft>
                <a:spcPct val="0"/>
              </a:spcAft>
              <a:defRPr sz="2000">
                <a:solidFill>
                  <a:schemeClr val="tx2"/>
                </a:solidFill>
                <a:latin typeface="Effra" panose="02000806080000020004" pitchFamily="2" charset="0"/>
              </a:defRPr>
            </a:lvl8pPr>
            <a:lvl9pPr marL="3886200" indent="-228600" eaLnBrk="0" fontAlgn="base" hangingPunct="0">
              <a:spcBef>
                <a:spcPct val="0"/>
              </a:spcBef>
              <a:spcAft>
                <a:spcPct val="0"/>
              </a:spcAft>
              <a:defRPr sz="2000">
                <a:solidFill>
                  <a:schemeClr val="tx2"/>
                </a:solidFill>
                <a:latin typeface="Effra" panose="02000806080000020004" pitchFamily="2" charset="0"/>
              </a:defRPr>
            </a:lvl9pPr>
          </a:lstStyle>
          <a:p>
            <a:pPr eaLnBrk="1" hangingPunct="1"/>
            <a:endParaRPr lang="en-US" altLang="en-US" sz="2400">
              <a:solidFill>
                <a:schemeClr val="bg1"/>
              </a:solidFill>
            </a:endParaRPr>
          </a:p>
        </p:txBody>
      </p:sp>
      <p:sp>
        <p:nvSpPr>
          <p:cNvPr id="14" name="Title 1"/>
          <p:cNvSpPr>
            <a:spLocks noGrp="1"/>
          </p:cNvSpPr>
          <p:nvPr>
            <p:ph type="title"/>
          </p:nvPr>
        </p:nvSpPr>
        <p:spPr>
          <a:xfrm>
            <a:off x="251520" y="188640"/>
            <a:ext cx="8568952" cy="955498"/>
          </a:xfrm>
        </p:spPr>
        <p:txBody>
          <a:bodyPr wrap="square"/>
          <a:lstStyle>
            <a:lvl1pPr>
              <a:lnSpc>
                <a:spcPct val="80000"/>
              </a:lnSpc>
              <a:defRPr sz="3600" baseline="0">
                <a:solidFill>
                  <a:schemeClr val="bg1"/>
                </a:solidFill>
              </a:defRPr>
            </a:lvl1pPr>
          </a:lstStyle>
          <a:p>
            <a:r>
              <a:rPr lang="en-US"/>
              <a:t>Click to edit Master title style</a:t>
            </a:r>
            <a:endParaRPr lang="en-GB" dirty="0"/>
          </a:p>
        </p:txBody>
      </p:sp>
      <p:sp>
        <p:nvSpPr>
          <p:cNvPr id="5" name="Table Placeholder 4"/>
          <p:cNvSpPr>
            <a:spLocks noGrp="1"/>
          </p:cNvSpPr>
          <p:nvPr>
            <p:ph type="tbl" sz="quarter" idx="11"/>
          </p:nvPr>
        </p:nvSpPr>
        <p:spPr>
          <a:xfrm>
            <a:off x="251520" y="1484784"/>
            <a:ext cx="8568952" cy="5134186"/>
          </a:xfrm>
        </p:spPr>
        <p:txBody>
          <a:bodyPr/>
          <a:lstStyle/>
          <a:p>
            <a:pPr lvl="0"/>
            <a:r>
              <a:rPr lang="en-US" noProof="0"/>
              <a:t>Click icon to add table</a:t>
            </a:r>
            <a:endParaRPr lang="en-GB" noProof="0" dirty="0"/>
          </a:p>
        </p:txBody>
      </p:sp>
    </p:spTree>
    <p:extLst>
      <p:ext uri="{BB962C8B-B14F-4D97-AF65-F5344CB8AC3E}">
        <p14:creationId xmlns:p14="http://schemas.microsoft.com/office/powerpoint/2010/main" val="626840566"/>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PhAnim="0" preserve="1" userDrawn="1">
  <p:cSld name="Timetable (Grey)">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489519D0-AD94-42A8-92A5-343372B9071D}"/>
              </a:ext>
            </a:extLst>
          </p:cNvPr>
          <p:cNvSpPr/>
          <p:nvPr/>
        </p:nvSpPr>
        <p:spPr bwMode="hidden">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6" name="Rectangle 10">
            <a:extLst>
              <a:ext uri="{FF2B5EF4-FFF2-40B4-BE49-F238E27FC236}">
                <a16:creationId xmlns:a16="http://schemas.microsoft.com/office/drawing/2014/main" xmlns="" id="{F3545FE1-EDC0-43C3-B778-444C3BDD3F7C}"/>
              </a:ext>
            </a:extLst>
          </p:cNvPr>
          <p:cNvSpPr>
            <a:spLocks noChangeArrowheads="1"/>
          </p:cNvSpPr>
          <p:nvPr/>
        </p:nvSpPr>
        <p:spPr bwMode="auto">
          <a:xfrm>
            <a:off x="0" y="1196975"/>
            <a:ext cx="9144000" cy="5661025"/>
          </a:xfrm>
          <a:prstGeom prst="rect">
            <a:avLst/>
          </a:prstGeom>
          <a:solidFill>
            <a:schemeClr val="bg1"/>
          </a:solidFill>
          <a:ln>
            <a:noFill/>
          </a:ln>
          <a:extLst>
            <a:ext uri="{91240B29-F687-4F45-9708-019B960494DF}">
              <a14:hiddenLine xmlns:a14="http://schemas.microsoft.com/office/drawing/2010/main" w="38100">
                <a:solidFill>
                  <a:srgbClr val="000000"/>
                </a:solidFill>
                <a:miter lim="800000"/>
                <a:headEnd/>
                <a:tailEnd/>
              </a14:hiddenLine>
            </a:ext>
          </a:extLst>
        </p:spPr>
        <p:txBody>
          <a:bodyPr anchor="ctr"/>
          <a:lstStyle>
            <a:lvl1pPr>
              <a:defRPr sz="2000">
                <a:solidFill>
                  <a:schemeClr val="tx2"/>
                </a:solidFill>
                <a:latin typeface="Effra" panose="02000806080000020004" pitchFamily="2" charset="0"/>
              </a:defRPr>
            </a:lvl1pPr>
            <a:lvl2pPr marL="742950" indent="-285750">
              <a:defRPr sz="2000">
                <a:solidFill>
                  <a:schemeClr val="tx2"/>
                </a:solidFill>
                <a:latin typeface="Effra" panose="02000806080000020004" pitchFamily="2" charset="0"/>
              </a:defRPr>
            </a:lvl2pPr>
            <a:lvl3pPr marL="1143000" indent="-228600">
              <a:defRPr sz="2000">
                <a:solidFill>
                  <a:schemeClr val="tx2"/>
                </a:solidFill>
                <a:latin typeface="Effra" panose="02000806080000020004" pitchFamily="2" charset="0"/>
              </a:defRPr>
            </a:lvl3pPr>
            <a:lvl4pPr marL="1600200" indent="-228600">
              <a:defRPr sz="2000">
                <a:solidFill>
                  <a:schemeClr val="tx2"/>
                </a:solidFill>
                <a:latin typeface="Effra" panose="02000806080000020004" pitchFamily="2" charset="0"/>
              </a:defRPr>
            </a:lvl4pPr>
            <a:lvl5pPr marL="2057400" indent="-228600">
              <a:defRPr sz="2000">
                <a:solidFill>
                  <a:schemeClr val="tx2"/>
                </a:solidFill>
                <a:latin typeface="Effra" panose="02000806080000020004" pitchFamily="2" charset="0"/>
              </a:defRPr>
            </a:lvl5pPr>
            <a:lvl6pPr marL="2514600" indent="-228600" eaLnBrk="0" fontAlgn="base" hangingPunct="0">
              <a:spcBef>
                <a:spcPct val="0"/>
              </a:spcBef>
              <a:spcAft>
                <a:spcPct val="0"/>
              </a:spcAft>
              <a:defRPr sz="2000">
                <a:solidFill>
                  <a:schemeClr val="tx2"/>
                </a:solidFill>
                <a:latin typeface="Effra" panose="02000806080000020004" pitchFamily="2" charset="0"/>
              </a:defRPr>
            </a:lvl6pPr>
            <a:lvl7pPr marL="2971800" indent="-228600" eaLnBrk="0" fontAlgn="base" hangingPunct="0">
              <a:spcBef>
                <a:spcPct val="0"/>
              </a:spcBef>
              <a:spcAft>
                <a:spcPct val="0"/>
              </a:spcAft>
              <a:defRPr sz="2000">
                <a:solidFill>
                  <a:schemeClr val="tx2"/>
                </a:solidFill>
                <a:latin typeface="Effra" panose="02000806080000020004" pitchFamily="2" charset="0"/>
              </a:defRPr>
            </a:lvl7pPr>
            <a:lvl8pPr marL="3429000" indent="-228600" eaLnBrk="0" fontAlgn="base" hangingPunct="0">
              <a:spcBef>
                <a:spcPct val="0"/>
              </a:spcBef>
              <a:spcAft>
                <a:spcPct val="0"/>
              </a:spcAft>
              <a:defRPr sz="2000">
                <a:solidFill>
                  <a:schemeClr val="tx2"/>
                </a:solidFill>
                <a:latin typeface="Effra" panose="02000806080000020004" pitchFamily="2" charset="0"/>
              </a:defRPr>
            </a:lvl8pPr>
            <a:lvl9pPr marL="3886200" indent="-228600" eaLnBrk="0" fontAlgn="base" hangingPunct="0">
              <a:spcBef>
                <a:spcPct val="0"/>
              </a:spcBef>
              <a:spcAft>
                <a:spcPct val="0"/>
              </a:spcAft>
              <a:defRPr sz="2000">
                <a:solidFill>
                  <a:schemeClr val="tx2"/>
                </a:solidFill>
                <a:latin typeface="Effra" panose="02000806080000020004" pitchFamily="2" charset="0"/>
              </a:defRPr>
            </a:lvl9pPr>
          </a:lstStyle>
          <a:p>
            <a:pPr eaLnBrk="1" hangingPunct="1"/>
            <a:endParaRPr lang="en-US" altLang="en-US" sz="2400">
              <a:solidFill>
                <a:schemeClr val="bg1"/>
              </a:solidFill>
            </a:endParaRPr>
          </a:p>
        </p:txBody>
      </p:sp>
      <p:sp>
        <p:nvSpPr>
          <p:cNvPr id="14" name="Title 1"/>
          <p:cNvSpPr>
            <a:spLocks noGrp="1"/>
          </p:cNvSpPr>
          <p:nvPr>
            <p:ph type="title"/>
          </p:nvPr>
        </p:nvSpPr>
        <p:spPr>
          <a:xfrm>
            <a:off x="251520" y="188640"/>
            <a:ext cx="8568952" cy="955498"/>
          </a:xfrm>
        </p:spPr>
        <p:txBody>
          <a:bodyPr wrap="square"/>
          <a:lstStyle>
            <a:lvl1pPr>
              <a:lnSpc>
                <a:spcPct val="80000"/>
              </a:lnSpc>
              <a:defRPr sz="3600" baseline="0">
                <a:solidFill>
                  <a:schemeClr val="bg1"/>
                </a:solidFill>
              </a:defRPr>
            </a:lvl1pPr>
          </a:lstStyle>
          <a:p>
            <a:r>
              <a:rPr lang="en-US"/>
              <a:t>Click to edit Master title style</a:t>
            </a:r>
            <a:endParaRPr lang="en-GB" dirty="0"/>
          </a:p>
        </p:txBody>
      </p:sp>
      <p:sp>
        <p:nvSpPr>
          <p:cNvPr id="5" name="Table Placeholder 4"/>
          <p:cNvSpPr>
            <a:spLocks noGrp="1"/>
          </p:cNvSpPr>
          <p:nvPr>
            <p:ph type="tbl" sz="quarter" idx="11"/>
          </p:nvPr>
        </p:nvSpPr>
        <p:spPr>
          <a:xfrm>
            <a:off x="251520" y="1484784"/>
            <a:ext cx="8568952" cy="5134186"/>
          </a:xfrm>
        </p:spPr>
        <p:txBody>
          <a:bodyPr/>
          <a:lstStyle/>
          <a:p>
            <a:pPr lvl="0"/>
            <a:r>
              <a:rPr lang="en-US" noProof="0"/>
              <a:t>Click icon to add table</a:t>
            </a:r>
            <a:endParaRPr lang="en-GB" noProof="0"/>
          </a:p>
        </p:txBody>
      </p:sp>
    </p:spTree>
    <p:extLst>
      <p:ext uri="{BB962C8B-B14F-4D97-AF65-F5344CB8AC3E}">
        <p14:creationId xmlns:p14="http://schemas.microsoft.com/office/powerpoint/2010/main" val="972201746"/>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PhAnim="0" preserve="1" userDrawn="1">
  <p:cSld name="Timetable (Whit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A6672055-4426-4361-B7EA-25A13673703A}"/>
              </a:ext>
            </a:extLst>
          </p:cNvPr>
          <p:cNvSpPr/>
          <p:nvPr/>
        </p:nvSpPr>
        <p:spPr bwMode="hidden">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6" name="Rectangle 10">
            <a:extLst>
              <a:ext uri="{FF2B5EF4-FFF2-40B4-BE49-F238E27FC236}">
                <a16:creationId xmlns:a16="http://schemas.microsoft.com/office/drawing/2014/main" xmlns="" id="{1E05C7EE-C943-4E50-B84D-0F75A92DD55F}"/>
              </a:ext>
            </a:extLst>
          </p:cNvPr>
          <p:cNvSpPr>
            <a:spLocks noChangeArrowheads="1"/>
          </p:cNvSpPr>
          <p:nvPr/>
        </p:nvSpPr>
        <p:spPr bwMode="auto">
          <a:xfrm>
            <a:off x="0" y="1196975"/>
            <a:ext cx="9144000" cy="5661025"/>
          </a:xfrm>
          <a:prstGeom prst="rect">
            <a:avLst/>
          </a:prstGeom>
          <a:solidFill>
            <a:schemeClr val="bg1"/>
          </a:solidFill>
          <a:ln>
            <a:noFill/>
          </a:ln>
          <a:extLst>
            <a:ext uri="{91240B29-F687-4F45-9708-019B960494DF}">
              <a14:hiddenLine xmlns:a14="http://schemas.microsoft.com/office/drawing/2010/main" w="38100">
                <a:solidFill>
                  <a:srgbClr val="000000"/>
                </a:solidFill>
                <a:miter lim="800000"/>
                <a:headEnd/>
                <a:tailEnd/>
              </a14:hiddenLine>
            </a:ext>
          </a:extLst>
        </p:spPr>
        <p:txBody>
          <a:bodyPr anchor="ctr"/>
          <a:lstStyle>
            <a:lvl1pPr>
              <a:defRPr sz="2000">
                <a:solidFill>
                  <a:schemeClr val="tx2"/>
                </a:solidFill>
                <a:latin typeface="Effra" panose="02000806080000020004" pitchFamily="2" charset="0"/>
              </a:defRPr>
            </a:lvl1pPr>
            <a:lvl2pPr marL="742950" indent="-285750">
              <a:defRPr sz="2000">
                <a:solidFill>
                  <a:schemeClr val="tx2"/>
                </a:solidFill>
                <a:latin typeface="Effra" panose="02000806080000020004" pitchFamily="2" charset="0"/>
              </a:defRPr>
            </a:lvl2pPr>
            <a:lvl3pPr marL="1143000" indent="-228600">
              <a:defRPr sz="2000">
                <a:solidFill>
                  <a:schemeClr val="tx2"/>
                </a:solidFill>
                <a:latin typeface="Effra" panose="02000806080000020004" pitchFamily="2" charset="0"/>
              </a:defRPr>
            </a:lvl3pPr>
            <a:lvl4pPr marL="1600200" indent="-228600">
              <a:defRPr sz="2000">
                <a:solidFill>
                  <a:schemeClr val="tx2"/>
                </a:solidFill>
                <a:latin typeface="Effra" panose="02000806080000020004" pitchFamily="2" charset="0"/>
              </a:defRPr>
            </a:lvl4pPr>
            <a:lvl5pPr marL="2057400" indent="-228600">
              <a:defRPr sz="2000">
                <a:solidFill>
                  <a:schemeClr val="tx2"/>
                </a:solidFill>
                <a:latin typeface="Effra" panose="02000806080000020004" pitchFamily="2" charset="0"/>
              </a:defRPr>
            </a:lvl5pPr>
            <a:lvl6pPr marL="2514600" indent="-228600" eaLnBrk="0" fontAlgn="base" hangingPunct="0">
              <a:spcBef>
                <a:spcPct val="0"/>
              </a:spcBef>
              <a:spcAft>
                <a:spcPct val="0"/>
              </a:spcAft>
              <a:defRPr sz="2000">
                <a:solidFill>
                  <a:schemeClr val="tx2"/>
                </a:solidFill>
                <a:latin typeface="Effra" panose="02000806080000020004" pitchFamily="2" charset="0"/>
              </a:defRPr>
            </a:lvl6pPr>
            <a:lvl7pPr marL="2971800" indent="-228600" eaLnBrk="0" fontAlgn="base" hangingPunct="0">
              <a:spcBef>
                <a:spcPct val="0"/>
              </a:spcBef>
              <a:spcAft>
                <a:spcPct val="0"/>
              </a:spcAft>
              <a:defRPr sz="2000">
                <a:solidFill>
                  <a:schemeClr val="tx2"/>
                </a:solidFill>
                <a:latin typeface="Effra" panose="02000806080000020004" pitchFamily="2" charset="0"/>
              </a:defRPr>
            </a:lvl7pPr>
            <a:lvl8pPr marL="3429000" indent="-228600" eaLnBrk="0" fontAlgn="base" hangingPunct="0">
              <a:spcBef>
                <a:spcPct val="0"/>
              </a:spcBef>
              <a:spcAft>
                <a:spcPct val="0"/>
              </a:spcAft>
              <a:defRPr sz="2000">
                <a:solidFill>
                  <a:schemeClr val="tx2"/>
                </a:solidFill>
                <a:latin typeface="Effra" panose="02000806080000020004" pitchFamily="2" charset="0"/>
              </a:defRPr>
            </a:lvl8pPr>
            <a:lvl9pPr marL="3886200" indent="-228600" eaLnBrk="0" fontAlgn="base" hangingPunct="0">
              <a:spcBef>
                <a:spcPct val="0"/>
              </a:spcBef>
              <a:spcAft>
                <a:spcPct val="0"/>
              </a:spcAft>
              <a:defRPr sz="2000">
                <a:solidFill>
                  <a:schemeClr val="tx2"/>
                </a:solidFill>
                <a:latin typeface="Effra" panose="02000806080000020004" pitchFamily="2" charset="0"/>
              </a:defRPr>
            </a:lvl9pPr>
          </a:lstStyle>
          <a:p>
            <a:pPr eaLnBrk="1" hangingPunct="1"/>
            <a:endParaRPr lang="en-US" altLang="en-US" sz="2400">
              <a:solidFill>
                <a:schemeClr val="bg1"/>
              </a:solidFill>
            </a:endParaRPr>
          </a:p>
        </p:txBody>
      </p:sp>
      <p:sp>
        <p:nvSpPr>
          <p:cNvPr id="14" name="Title 1"/>
          <p:cNvSpPr>
            <a:spLocks noGrp="1"/>
          </p:cNvSpPr>
          <p:nvPr>
            <p:ph type="title"/>
          </p:nvPr>
        </p:nvSpPr>
        <p:spPr>
          <a:xfrm>
            <a:off x="251520" y="188640"/>
            <a:ext cx="8568952" cy="955498"/>
          </a:xfrm>
        </p:spPr>
        <p:txBody>
          <a:bodyPr wrap="square"/>
          <a:lstStyle>
            <a:lvl1pPr>
              <a:lnSpc>
                <a:spcPct val="80000"/>
              </a:lnSpc>
              <a:defRPr sz="3600" baseline="0">
                <a:solidFill>
                  <a:schemeClr val="accent1"/>
                </a:solidFill>
              </a:defRPr>
            </a:lvl1pPr>
          </a:lstStyle>
          <a:p>
            <a:r>
              <a:rPr lang="en-US"/>
              <a:t>Click to edit Master title style</a:t>
            </a:r>
            <a:endParaRPr lang="en-GB" dirty="0"/>
          </a:p>
        </p:txBody>
      </p:sp>
      <p:sp>
        <p:nvSpPr>
          <p:cNvPr id="5" name="Table Placeholder 4"/>
          <p:cNvSpPr>
            <a:spLocks noGrp="1"/>
          </p:cNvSpPr>
          <p:nvPr>
            <p:ph type="tbl" sz="quarter" idx="11"/>
          </p:nvPr>
        </p:nvSpPr>
        <p:spPr>
          <a:xfrm>
            <a:off x="251520" y="1484784"/>
            <a:ext cx="8568952" cy="5134186"/>
          </a:xfrm>
        </p:spPr>
        <p:txBody>
          <a:bodyPr/>
          <a:lstStyle/>
          <a:p>
            <a:pPr lvl="0"/>
            <a:r>
              <a:rPr lang="en-US" noProof="0"/>
              <a:t>Click icon to add table</a:t>
            </a:r>
            <a:endParaRPr lang="en-GB" noProof="0" dirty="0"/>
          </a:p>
        </p:txBody>
      </p:sp>
    </p:spTree>
    <p:extLst>
      <p:ext uri="{BB962C8B-B14F-4D97-AF65-F5344CB8AC3E}">
        <p14:creationId xmlns:p14="http://schemas.microsoft.com/office/powerpoint/2010/main" val="29796513"/>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GB" dirty="0"/>
          </a:p>
        </p:txBody>
      </p:sp>
      <p:sp>
        <p:nvSpPr>
          <p:cNvPr id="3" name="Content Placeholder 2"/>
          <p:cNvSpPr>
            <a:spLocks noGrp="1"/>
          </p:cNvSpPr>
          <p:nvPr>
            <p:ph idx="1"/>
          </p:nvPr>
        </p:nvSpPr>
        <p:spPr/>
        <p:txBody>
          <a:bodyPr/>
          <a:lstStyle>
            <a:lvl1pPr>
              <a:buClr>
                <a:schemeClr val="accent1"/>
              </a:buClr>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Rectangle 13">
            <a:extLst>
              <a:ext uri="{FF2B5EF4-FFF2-40B4-BE49-F238E27FC236}">
                <a16:creationId xmlns:a16="http://schemas.microsoft.com/office/drawing/2014/main" xmlns="" id="{F7E472B3-F0DC-4358-91C2-CD18F2216244}"/>
              </a:ext>
            </a:extLst>
          </p:cNvPr>
          <p:cNvSpPr>
            <a:spLocks noGrp="1" noChangeArrowheads="1"/>
          </p:cNvSpPr>
          <p:nvPr>
            <p:ph type="sldNum" sz="quarter" idx="10"/>
          </p:nvPr>
        </p:nvSpPr>
        <p:spPr>
          <a:ln/>
        </p:spPr>
        <p:txBody>
          <a:bodyPr/>
          <a:lstStyle>
            <a:lvl1pPr>
              <a:defRPr/>
            </a:lvl1pPr>
          </a:lstStyle>
          <a:p>
            <a:pPr>
              <a:defRPr/>
            </a:pPr>
            <a:fld id="{6149EE89-7427-47A5-8297-AEC24476618D}" type="slidenum">
              <a:rPr lang="en-GB" altLang="en-US"/>
              <a:pPr>
                <a:defRPr/>
              </a:pPr>
              <a:t>‹nº›</a:t>
            </a:fld>
            <a:endParaRPr lang="en-GB" altLang="en-US" dirty="0"/>
          </a:p>
        </p:txBody>
      </p:sp>
    </p:spTree>
    <p:extLst>
      <p:ext uri="{BB962C8B-B14F-4D97-AF65-F5344CB8AC3E}">
        <p14:creationId xmlns:p14="http://schemas.microsoft.com/office/powerpoint/2010/main" val="4170708491"/>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userDrawn="1">
  <p:cSld name="Title Slide (Grey)">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xmlns="" id="{6CC64884-F049-46B9-ADF7-092A1A00567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5" name="Picture 4">
            <a:extLst>
              <a:ext uri="{FF2B5EF4-FFF2-40B4-BE49-F238E27FC236}">
                <a16:creationId xmlns:a16="http://schemas.microsoft.com/office/drawing/2014/main" xmlns="" id="{C1AEF04B-BEE6-4BE0-A06F-C861F5B3644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2055586"/>
            <a:ext cx="9144000" cy="3202214"/>
          </a:xfrm>
          <a:prstGeom prst="rect">
            <a:avLst/>
          </a:prstGeom>
        </p:spPr>
      </p:pic>
      <p:sp>
        <p:nvSpPr>
          <p:cNvPr id="6" name="Rectangle 5">
            <a:extLst>
              <a:ext uri="{FF2B5EF4-FFF2-40B4-BE49-F238E27FC236}">
                <a16:creationId xmlns:a16="http://schemas.microsoft.com/office/drawing/2014/main" xmlns="" id="{B296545F-7F2D-4A6E-97F1-B77374AF0C5E}"/>
              </a:ext>
            </a:extLst>
          </p:cNvPr>
          <p:cNvSpPr/>
          <p:nvPr/>
        </p:nvSpPr>
        <p:spPr bwMode="hidden">
          <a:xfrm>
            <a:off x="0" y="4572000"/>
            <a:ext cx="9144000" cy="228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7" name="Rectangle 6">
            <a:extLst>
              <a:ext uri="{FF2B5EF4-FFF2-40B4-BE49-F238E27FC236}">
                <a16:creationId xmlns:a16="http://schemas.microsoft.com/office/drawing/2014/main" xmlns="" id="{38F1DD7F-2A16-4E29-AFD3-C7ADA71E0503}"/>
              </a:ext>
            </a:extLst>
          </p:cNvPr>
          <p:cNvSpPr/>
          <p:nvPr/>
        </p:nvSpPr>
        <p:spPr bwMode="hidden">
          <a:xfrm>
            <a:off x="0" y="0"/>
            <a:ext cx="9144000" cy="228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en-GB"/>
          </a:p>
        </p:txBody>
      </p:sp>
      <p:sp>
        <p:nvSpPr>
          <p:cNvPr id="9" name="TextBox 8">
            <a:extLst>
              <a:ext uri="{FF2B5EF4-FFF2-40B4-BE49-F238E27FC236}">
                <a16:creationId xmlns:a16="http://schemas.microsoft.com/office/drawing/2014/main" xmlns="" id="{772A062A-60DE-4D13-951F-8BD1D3D1C3AC}"/>
              </a:ext>
            </a:extLst>
          </p:cNvPr>
          <p:cNvSpPr txBox="1">
            <a:spLocks noChangeArrowheads="1"/>
          </p:cNvSpPr>
          <p:nvPr/>
        </p:nvSpPr>
        <p:spPr bwMode="auto">
          <a:xfrm>
            <a:off x="1928813" y="6605588"/>
            <a:ext cx="67691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eaLnBrk="1" hangingPunct="1">
              <a:defRPr/>
            </a:pPr>
            <a:r>
              <a:rPr lang="en-GB" altLang="en-US" sz="1200" dirty="0">
                <a:solidFill>
                  <a:schemeClr val="bg1"/>
                </a:solidFill>
                <a:latin typeface="Arial" panose="020B0604020202020204" pitchFamily="34" charset="0"/>
                <a:cs typeface="Arial" panose="020B0604020202020204" pitchFamily="34" charset="0"/>
              </a:rPr>
              <a:t>LIMITLESS </a:t>
            </a:r>
            <a:r>
              <a:rPr lang="en-GB" altLang="en-US" sz="1200" dirty="0">
                <a:solidFill>
                  <a:schemeClr val="bg1"/>
                </a:solidFill>
                <a:latin typeface="Arial Black" panose="020B0A04020102020204" pitchFamily="34" charset="0"/>
                <a:cs typeface="Arial" panose="020B0604020202020204" pitchFamily="34" charset="0"/>
              </a:rPr>
              <a:t>POTENTIAL</a:t>
            </a:r>
            <a:r>
              <a:rPr lang="en-GB" altLang="en-US" sz="1200" dirty="0">
                <a:solidFill>
                  <a:schemeClr val="bg1"/>
                </a:solidFill>
                <a:latin typeface="Arial" panose="020B0604020202020204" pitchFamily="34" charset="0"/>
                <a:cs typeface="Arial" panose="020B0604020202020204" pitchFamily="34" charset="0"/>
              </a:rPr>
              <a:t> | LIMITLESS </a:t>
            </a:r>
            <a:r>
              <a:rPr lang="en-GB" altLang="en-US" sz="1200" dirty="0">
                <a:solidFill>
                  <a:schemeClr val="bg1"/>
                </a:solidFill>
                <a:latin typeface="Arial Black" panose="020B0A04020102020204" pitchFamily="34" charset="0"/>
                <a:cs typeface="Arial" panose="020B0604020202020204" pitchFamily="34" charset="0"/>
              </a:rPr>
              <a:t>OPPORTUNITIES</a:t>
            </a:r>
            <a:r>
              <a:rPr lang="en-GB" altLang="en-US" sz="1200" dirty="0">
                <a:solidFill>
                  <a:schemeClr val="bg1"/>
                </a:solidFill>
                <a:latin typeface="Arial" panose="020B0604020202020204" pitchFamily="34" charset="0"/>
                <a:cs typeface="Arial" panose="020B0604020202020204" pitchFamily="34" charset="0"/>
              </a:rPr>
              <a:t> | LIMITLESS </a:t>
            </a:r>
            <a:r>
              <a:rPr lang="en-GB" altLang="en-US" sz="1200" dirty="0">
                <a:solidFill>
                  <a:schemeClr val="bg1"/>
                </a:solidFill>
                <a:latin typeface="Arial Black" panose="020B0A04020102020204" pitchFamily="34" charset="0"/>
                <a:cs typeface="Arial" panose="020B0604020202020204" pitchFamily="34" charset="0"/>
              </a:rPr>
              <a:t>IMPACT</a:t>
            </a:r>
          </a:p>
        </p:txBody>
      </p:sp>
      <p:pic>
        <p:nvPicPr>
          <p:cNvPr id="10" name="Picture 55">
            <a:extLst>
              <a:ext uri="{FF2B5EF4-FFF2-40B4-BE49-F238E27FC236}">
                <a16:creationId xmlns:a16="http://schemas.microsoft.com/office/drawing/2014/main" xmlns="" id="{5E427723-ED3D-4ABD-B378-C95D2BBD3B8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hidden">
          <a:xfrm>
            <a:off x="7524750" y="439738"/>
            <a:ext cx="1184275"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4">
            <a:extLst>
              <a:ext uri="{FF2B5EF4-FFF2-40B4-BE49-F238E27FC236}">
                <a16:creationId xmlns:a16="http://schemas.microsoft.com/office/drawing/2014/main" xmlns="" id="{65BC1BB2-3AC4-4765-9167-456B09A28B52}"/>
              </a:ext>
            </a:extLst>
          </p:cNvPr>
          <p:cNvSpPr txBox="1">
            <a:spLocks noChangeArrowheads="1"/>
          </p:cNvSpPr>
          <p:nvPr/>
        </p:nvSpPr>
        <p:spPr bwMode="auto">
          <a:xfrm>
            <a:off x="425450" y="6646863"/>
            <a:ext cx="2016125"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000">
                <a:solidFill>
                  <a:schemeClr val="tx2"/>
                </a:solidFill>
                <a:latin typeface="Effra" panose="02000806080000020004" pitchFamily="2" charset="0"/>
              </a:defRPr>
            </a:lvl1pPr>
            <a:lvl2pPr marL="742950" indent="-285750">
              <a:defRPr sz="2000">
                <a:solidFill>
                  <a:schemeClr val="tx2"/>
                </a:solidFill>
                <a:latin typeface="Effra" panose="02000806080000020004" pitchFamily="2" charset="0"/>
              </a:defRPr>
            </a:lvl2pPr>
            <a:lvl3pPr marL="1143000" indent="-228600">
              <a:defRPr sz="2000">
                <a:solidFill>
                  <a:schemeClr val="tx2"/>
                </a:solidFill>
                <a:latin typeface="Effra" panose="02000806080000020004" pitchFamily="2" charset="0"/>
              </a:defRPr>
            </a:lvl3pPr>
            <a:lvl4pPr marL="1600200" indent="-228600">
              <a:defRPr sz="2000">
                <a:solidFill>
                  <a:schemeClr val="tx2"/>
                </a:solidFill>
                <a:latin typeface="Effra" panose="02000806080000020004" pitchFamily="2" charset="0"/>
              </a:defRPr>
            </a:lvl4pPr>
            <a:lvl5pPr marL="2057400" indent="-228600">
              <a:defRPr sz="2000">
                <a:solidFill>
                  <a:schemeClr val="tx2"/>
                </a:solidFill>
                <a:latin typeface="Effra" panose="02000806080000020004" pitchFamily="2" charset="0"/>
              </a:defRPr>
            </a:lvl5pPr>
            <a:lvl6pPr marL="2514600" indent="-228600" eaLnBrk="0" fontAlgn="base" hangingPunct="0">
              <a:spcBef>
                <a:spcPct val="0"/>
              </a:spcBef>
              <a:spcAft>
                <a:spcPct val="0"/>
              </a:spcAft>
              <a:defRPr sz="2000">
                <a:solidFill>
                  <a:schemeClr val="tx2"/>
                </a:solidFill>
                <a:latin typeface="Effra" panose="02000806080000020004" pitchFamily="2" charset="0"/>
              </a:defRPr>
            </a:lvl6pPr>
            <a:lvl7pPr marL="2971800" indent="-228600" eaLnBrk="0" fontAlgn="base" hangingPunct="0">
              <a:spcBef>
                <a:spcPct val="0"/>
              </a:spcBef>
              <a:spcAft>
                <a:spcPct val="0"/>
              </a:spcAft>
              <a:defRPr sz="2000">
                <a:solidFill>
                  <a:schemeClr val="tx2"/>
                </a:solidFill>
                <a:latin typeface="Effra" panose="02000806080000020004" pitchFamily="2" charset="0"/>
              </a:defRPr>
            </a:lvl7pPr>
            <a:lvl8pPr marL="3429000" indent="-228600" eaLnBrk="0" fontAlgn="base" hangingPunct="0">
              <a:spcBef>
                <a:spcPct val="0"/>
              </a:spcBef>
              <a:spcAft>
                <a:spcPct val="0"/>
              </a:spcAft>
              <a:defRPr sz="2000">
                <a:solidFill>
                  <a:schemeClr val="tx2"/>
                </a:solidFill>
                <a:latin typeface="Effra" panose="02000806080000020004" pitchFamily="2" charset="0"/>
              </a:defRPr>
            </a:lvl8pPr>
            <a:lvl9pPr marL="3886200" indent="-228600" eaLnBrk="0" fontAlgn="base" hangingPunct="0">
              <a:spcBef>
                <a:spcPct val="0"/>
              </a:spcBef>
              <a:spcAft>
                <a:spcPct val="0"/>
              </a:spcAft>
              <a:defRPr sz="2000">
                <a:solidFill>
                  <a:schemeClr val="tx2"/>
                </a:solidFill>
                <a:latin typeface="Effra" panose="02000806080000020004" pitchFamily="2" charset="0"/>
              </a:defRPr>
            </a:lvl9pPr>
          </a:lstStyle>
          <a:p>
            <a:pPr eaLnBrk="1" hangingPunct="1">
              <a:spcBef>
                <a:spcPct val="20000"/>
              </a:spcBef>
              <a:buClr>
                <a:srgbClr val="D2002E"/>
              </a:buClr>
              <a:buFont typeface="Arial" panose="020B0604020202020204" pitchFamily="34" charset="0"/>
              <a:buNone/>
            </a:pPr>
            <a:r>
              <a:rPr lang="en-GB" altLang="en-US" sz="800">
                <a:solidFill>
                  <a:schemeClr val="bg2"/>
                </a:solidFill>
                <a:latin typeface="Arial" panose="020B0604020202020204" pitchFamily="34" charset="0"/>
                <a:cs typeface="Arial" panose="020B0604020202020204" pitchFamily="34" charset="0"/>
              </a:rPr>
              <a:t>Copyright University of Reading</a:t>
            </a:r>
          </a:p>
        </p:txBody>
      </p:sp>
      <p:sp>
        <p:nvSpPr>
          <p:cNvPr id="3083" name="Rectangle 11"/>
          <p:cNvSpPr>
            <a:spLocks noGrp="1" noChangeArrowheads="1"/>
          </p:cNvSpPr>
          <p:nvPr>
            <p:ph type="ctrTitle"/>
          </p:nvPr>
        </p:nvSpPr>
        <p:spPr>
          <a:xfrm>
            <a:off x="424800" y="1143000"/>
            <a:ext cx="8280000" cy="919800"/>
          </a:xfrm>
        </p:spPr>
        <p:txBody>
          <a:bodyPr wrap="square"/>
          <a:lstStyle>
            <a:lvl1pPr>
              <a:lnSpc>
                <a:spcPct val="90000"/>
              </a:lnSpc>
              <a:tabLst>
                <a:tab pos="4038600" algn="l"/>
              </a:tabLst>
              <a:defRPr sz="3800" cap="all" baseline="0">
                <a:solidFill>
                  <a:schemeClr val="bg1"/>
                </a:solidFill>
              </a:defRPr>
            </a:lvl1pPr>
          </a:lstStyle>
          <a:p>
            <a:pPr lvl="0"/>
            <a:r>
              <a:rPr lang="en-US" altLang="en-US" noProof="0"/>
              <a:t>Click to edit Master title style</a:t>
            </a:r>
            <a:endParaRPr lang="en-GB" altLang="en-US" noProof="0" dirty="0"/>
          </a:p>
        </p:txBody>
      </p:sp>
      <p:sp>
        <p:nvSpPr>
          <p:cNvPr id="3084" name="Rectangle 12"/>
          <p:cNvSpPr>
            <a:spLocks noGrp="1" noChangeArrowheads="1"/>
          </p:cNvSpPr>
          <p:nvPr>
            <p:ph type="subTitle" idx="1"/>
          </p:nvPr>
        </p:nvSpPr>
        <p:spPr>
          <a:xfrm>
            <a:off x="424800" y="4653136"/>
            <a:ext cx="8280000" cy="925512"/>
          </a:xfrm>
        </p:spPr>
        <p:txBody>
          <a:bodyPr/>
          <a:lstStyle>
            <a:lvl1pPr marL="0" indent="0">
              <a:buFontTx/>
              <a:buNone/>
              <a:defRPr sz="2000">
                <a:solidFill>
                  <a:schemeClr val="bg1"/>
                </a:solidFill>
              </a:defRPr>
            </a:lvl1pPr>
          </a:lstStyle>
          <a:p>
            <a:pPr lvl="0"/>
            <a:r>
              <a:rPr lang="en-US" altLang="en-US" noProof="0"/>
              <a:t>Click to edit Master subtitle style</a:t>
            </a:r>
            <a:endParaRPr lang="en-GB" altLang="en-US" noProof="0" dirty="0"/>
          </a:p>
        </p:txBody>
      </p:sp>
      <p:sp>
        <p:nvSpPr>
          <p:cNvPr id="3" name="Text Placeholder 2"/>
          <p:cNvSpPr>
            <a:spLocks noGrp="1"/>
          </p:cNvSpPr>
          <p:nvPr>
            <p:ph type="body" sz="quarter" idx="13"/>
          </p:nvPr>
        </p:nvSpPr>
        <p:spPr>
          <a:xfrm>
            <a:off x="417512" y="0"/>
            <a:ext cx="2858344" cy="805551"/>
          </a:xfrm>
          <a:solidFill>
            <a:schemeClr val="accent1"/>
          </a:solidFill>
        </p:spPr>
        <p:txBody>
          <a:bodyPr lIns="72000" tIns="396000" rIns="72000" bIns="36000">
            <a:spAutoFit/>
          </a:bodyPr>
          <a:lstStyle>
            <a:lvl1pPr marL="0" indent="0">
              <a:buNone/>
              <a:defRPr sz="1200">
                <a:solidFill>
                  <a:schemeClr val="bg1"/>
                </a:solidFill>
                <a:latin typeface="Arial Bold" panose="020B0704020202020204" pitchFamily="34" charset="0"/>
                <a:cs typeface="Arial Bold" panose="020B0704020202020204" pitchFamily="34" charset="0"/>
              </a:defRPr>
            </a:lvl1pPr>
          </a:lstStyle>
          <a:p>
            <a:pPr lvl="0"/>
            <a:r>
              <a:rPr lang="en-US"/>
              <a:t>Edit Master text styles</a:t>
            </a:r>
          </a:p>
        </p:txBody>
      </p:sp>
      <p:sp>
        <p:nvSpPr>
          <p:cNvPr id="13" name="Rectangle 13">
            <a:extLst>
              <a:ext uri="{FF2B5EF4-FFF2-40B4-BE49-F238E27FC236}">
                <a16:creationId xmlns:a16="http://schemas.microsoft.com/office/drawing/2014/main" xmlns="" id="{31436D81-D88C-4CA7-8817-C73C15CF1BCA}"/>
              </a:ext>
            </a:extLst>
          </p:cNvPr>
          <p:cNvSpPr>
            <a:spLocks noGrp="1" noChangeArrowheads="1"/>
          </p:cNvSpPr>
          <p:nvPr>
            <p:ph type="sldNum" sz="quarter" idx="17"/>
          </p:nvPr>
        </p:nvSpPr>
        <p:spPr/>
        <p:txBody>
          <a:bodyPr/>
          <a:lstStyle>
            <a:lvl1pPr algn="r">
              <a:defRPr sz="1200" smtClean="0">
                <a:solidFill>
                  <a:schemeClr val="bg2"/>
                </a:solidFill>
                <a:latin typeface="Arial" panose="020B0604020202020204" pitchFamily="34" charset="0"/>
                <a:cs typeface="Arial" panose="020B0604020202020204" pitchFamily="34" charset="0"/>
              </a:defRPr>
            </a:lvl1pPr>
          </a:lstStyle>
          <a:p>
            <a:pPr>
              <a:defRPr/>
            </a:pPr>
            <a:fld id="{A94BCD4F-4703-4090-9A08-07CF0B14405A}" type="slidenum">
              <a:rPr lang="en-GB" altLang="en-US"/>
              <a:pPr>
                <a:defRPr/>
              </a:pPr>
              <a:t>‹nº›</a:t>
            </a:fld>
            <a:endParaRPr lang="en-GB" altLang="en-US" dirty="0"/>
          </a:p>
        </p:txBody>
      </p:sp>
      <p:sp>
        <p:nvSpPr>
          <p:cNvPr id="14" name="Date Placeholder 1">
            <a:extLst>
              <a:ext uri="{FF2B5EF4-FFF2-40B4-BE49-F238E27FC236}">
                <a16:creationId xmlns:a16="http://schemas.microsoft.com/office/drawing/2014/main" xmlns="" id="{AD237296-F813-4223-9865-9088901C73F0}"/>
              </a:ext>
            </a:extLst>
          </p:cNvPr>
          <p:cNvSpPr>
            <a:spLocks noGrp="1"/>
          </p:cNvSpPr>
          <p:nvPr>
            <p:ph type="dt" sz="half" idx="18"/>
          </p:nvPr>
        </p:nvSpPr>
        <p:spPr>
          <a:xfrm>
            <a:off x="425450" y="6237288"/>
            <a:ext cx="2133600" cy="252412"/>
          </a:xfrm>
          <a:prstGeom prst="rect">
            <a:avLst/>
          </a:prstGeom>
        </p:spPr>
        <p:txBody>
          <a:bodyPr vert="horz" lIns="0" tIns="0" rIns="0" bIns="0" rtlCol="0" anchor="t" anchorCtr="0"/>
          <a:lstStyle>
            <a:lvl1pPr algn="l" eaLnBrk="1" hangingPunct="1">
              <a:defRPr sz="1200" dirty="0">
                <a:solidFill>
                  <a:schemeClr val="bg2"/>
                </a:solidFill>
                <a:latin typeface="Arial" panose="020B0604020202020204" pitchFamily="34" charset="0"/>
                <a:cs typeface="Arial" panose="020B0604020202020204" pitchFamily="34" charset="0"/>
              </a:defRPr>
            </a:lvl1pPr>
          </a:lstStyle>
          <a:p>
            <a:pPr>
              <a:defRPr/>
            </a:pPr>
            <a:r>
              <a:rPr lang="en-GB"/>
              <a:t>Wednesday, 11 June 2014</a:t>
            </a:r>
          </a:p>
        </p:txBody>
      </p:sp>
    </p:spTree>
    <p:extLst>
      <p:ext uri="{BB962C8B-B14F-4D97-AF65-F5344CB8AC3E}">
        <p14:creationId xmlns:p14="http://schemas.microsoft.com/office/powerpoint/2010/main" val="3754861179"/>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preserve="1" userDrawn="1">
  <p:cSld name="Title Slide (Colour)">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9B4CD68A-CC88-424F-9684-148E35E901EF}"/>
              </a:ext>
            </a:extLst>
          </p:cNvPr>
          <p:cNvSpPr/>
          <p:nvPr/>
        </p:nvSpPr>
        <p:spPr bwMode="hidden">
          <a:xfrm>
            <a:off x="0" y="4572000"/>
            <a:ext cx="9144000" cy="228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7" name="Picture 4">
            <a:extLst>
              <a:ext uri="{FF2B5EF4-FFF2-40B4-BE49-F238E27FC236}">
                <a16:creationId xmlns:a16="http://schemas.microsoft.com/office/drawing/2014/main" xmlns="" id="{1C88EC99-F89F-4755-ADDE-FBC9AA91C4FA}"/>
              </a:ext>
            </a:extLst>
          </p:cNvPr>
          <p:cNvPicPr>
            <a:picLocks noChangeAspect="1"/>
          </p:cNvPicPr>
          <p:nvPr/>
        </p:nvPicPr>
        <p:blipFill>
          <a:blip r:embed="rId2">
            <a:extLst>
              <a:ext uri="{28A0092B-C50C-407E-A947-70E740481C1C}">
                <a14:useLocalDpi xmlns:a14="http://schemas.microsoft.com/office/drawing/2010/main" val="0"/>
              </a:ext>
            </a:extLst>
          </a:blip>
          <a:srcRect l="13858" t="424" r="7953" b="22234"/>
          <a:stretch>
            <a:fillRect/>
          </a:stretch>
        </p:blipFill>
        <p:spPr bwMode="auto">
          <a:xfrm>
            <a:off x="0" y="2286000"/>
            <a:ext cx="9144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xmlns="" id="{F43D8DA8-B89A-48B1-8C5C-0EB11195DC31}"/>
              </a:ext>
            </a:extLst>
          </p:cNvPr>
          <p:cNvSpPr/>
          <p:nvPr/>
        </p:nvSpPr>
        <p:spPr bwMode="hidden">
          <a:xfrm>
            <a:off x="0" y="0"/>
            <a:ext cx="9144000" cy="228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9" name="TextBox 8">
            <a:extLst>
              <a:ext uri="{FF2B5EF4-FFF2-40B4-BE49-F238E27FC236}">
                <a16:creationId xmlns:a16="http://schemas.microsoft.com/office/drawing/2014/main" xmlns="" id="{BB3C1A5E-6DA6-4D91-A238-A9EC12734FF2}"/>
              </a:ext>
            </a:extLst>
          </p:cNvPr>
          <p:cNvSpPr txBox="1">
            <a:spLocks noChangeArrowheads="1"/>
          </p:cNvSpPr>
          <p:nvPr/>
        </p:nvSpPr>
        <p:spPr bwMode="auto">
          <a:xfrm>
            <a:off x="1928813" y="6605588"/>
            <a:ext cx="67691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eaLnBrk="1" hangingPunct="1">
              <a:defRPr/>
            </a:pPr>
            <a:r>
              <a:rPr lang="en-GB" altLang="en-US" sz="1200" dirty="0">
                <a:solidFill>
                  <a:schemeClr val="bg1"/>
                </a:solidFill>
                <a:latin typeface="Arial" panose="020B0604020202020204" pitchFamily="34" charset="0"/>
                <a:cs typeface="Arial" panose="020B0604020202020204" pitchFamily="34" charset="0"/>
              </a:rPr>
              <a:t>LIMITLESS </a:t>
            </a:r>
            <a:r>
              <a:rPr lang="en-GB" altLang="en-US" sz="1200" dirty="0">
                <a:solidFill>
                  <a:schemeClr val="bg1"/>
                </a:solidFill>
                <a:latin typeface="Arial Black" panose="020B0A04020102020204" pitchFamily="34" charset="0"/>
                <a:cs typeface="Arial" panose="020B0604020202020204" pitchFamily="34" charset="0"/>
              </a:rPr>
              <a:t>POTENTIAL</a:t>
            </a:r>
            <a:r>
              <a:rPr lang="en-GB" altLang="en-US" sz="1200" dirty="0">
                <a:solidFill>
                  <a:schemeClr val="bg1"/>
                </a:solidFill>
                <a:latin typeface="Arial" panose="020B0604020202020204" pitchFamily="34" charset="0"/>
                <a:cs typeface="Arial" panose="020B0604020202020204" pitchFamily="34" charset="0"/>
              </a:rPr>
              <a:t> | LIMITLESS </a:t>
            </a:r>
            <a:r>
              <a:rPr lang="en-GB" altLang="en-US" sz="1200" dirty="0">
                <a:solidFill>
                  <a:schemeClr val="bg1"/>
                </a:solidFill>
                <a:latin typeface="Arial Black" panose="020B0A04020102020204" pitchFamily="34" charset="0"/>
                <a:cs typeface="Arial" panose="020B0604020202020204" pitchFamily="34" charset="0"/>
              </a:rPr>
              <a:t>OPPORTUNITIES</a:t>
            </a:r>
            <a:r>
              <a:rPr lang="en-GB" altLang="en-US" sz="1200" dirty="0">
                <a:solidFill>
                  <a:schemeClr val="bg1"/>
                </a:solidFill>
                <a:latin typeface="Arial" panose="020B0604020202020204" pitchFamily="34" charset="0"/>
                <a:cs typeface="Arial" panose="020B0604020202020204" pitchFamily="34" charset="0"/>
              </a:rPr>
              <a:t> | LIMITLESS </a:t>
            </a:r>
            <a:r>
              <a:rPr lang="en-GB" altLang="en-US" sz="1200" dirty="0">
                <a:solidFill>
                  <a:schemeClr val="bg1"/>
                </a:solidFill>
                <a:latin typeface="Arial Black" panose="020B0A04020102020204" pitchFamily="34" charset="0"/>
                <a:cs typeface="Arial" panose="020B0604020202020204" pitchFamily="34" charset="0"/>
              </a:rPr>
              <a:t>IMPACT</a:t>
            </a:r>
          </a:p>
        </p:txBody>
      </p:sp>
      <p:pic>
        <p:nvPicPr>
          <p:cNvPr id="10" name="Picture 55">
            <a:extLst>
              <a:ext uri="{FF2B5EF4-FFF2-40B4-BE49-F238E27FC236}">
                <a16:creationId xmlns:a16="http://schemas.microsoft.com/office/drawing/2014/main" xmlns="" id="{92800FEA-44BF-4C77-A459-6853AA0D34C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hidden">
          <a:xfrm>
            <a:off x="7524750" y="439738"/>
            <a:ext cx="1184275"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4">
            <a:extLst>
              <a:ext uri="{FF2B5EF4-FFF2-40B4-BE49-F238E27FC236}">
                <a16:creationId xmlns:a16="http://schemas.microsoft.com/office/drawing/2014/main" xmlns="" id="{86021709-C4D7-4FBD-9684-440115F2A99E}"/>
              </a:ext>
            </a:extLst>
          </p:cNvPr>
          <p:cNvSpPr txBox="1">
            <a:spLocks noChangeArrowheads="1"/>
          </p:cNvSpPr>
          <p:nvPr/>
        </p:nvSpPr>
        <p:spPr bwMode="auto">
          <a:xfrm>
            <a:off x="425450" y="6646863"/>
            <a:ext cx="2016125"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000">
                <a:solidFill>
                  <a:schemeClr val="tx2"/>
                </a:solidFill>
                <a:latin typeface="Effra" panose="02000806080000020004" pitchFamily="2" charset="0"/>
              </a:defRPr>
            </a:lvl1pPr>
            <a:lvl2pPr marL="742950" indent="-285750">
              <a:defRPr sz="2000">
                <a:solidFill>
                  <a:schemeClr val="tx2"/>
                </a:solidFill>
                <a:latin typeface="Effra" panose="02000806080000020004" pitchFamily="2" charset="0"/>
              </a:defRPr>
            </a:lvl2pPr>
            <a:lvl3pPr marL="1143000" indent="-228600">
              <a:defRPr sz="2000">
                <a:solidFill>
                  <a:schemeClr val="tx2"/>
                </a:solidFill>
                <a:latin typeface="Effra" panose="02000806080000020004" pitchFamily="2" charset="0"/>
              </a:defRPr>
            </a:lvl3pPr>
            <a:lvl4pPr marL="1600200" indent="-228600">
              <a:defRPr sz="2000">
                <a:solidFill>
                  <a:schemeClr val="tx2"/>
                </a:solidFill>
                <a:latin typeface="Effra" panose="02000806080000020004" pitchFamily="2" charset="0"/>
              </a:defRPr>
            </a:lvl4pPr>
            <a:lvl5pPr marL="2057400" indent="-228600">
              <a:defRPr sz="2000">
                <a:solidFill>
                  <a:schemeClr val="tx2"/>
                </a:solidFill>
                <a:latin typeface="Effra" panose="02000806080000020004" pitchFamily="2" charset="0"/>
              </a:defRPr>
            </a:lvl5pPr>
            <a:lvl6pPr marL="2514600" indent="-228600" eaLnBrk="0" fontAlgn="base" hangingPunct="0">
              <a:spcBef>
                <a:spcPct val="0"/>
              </a:spcBef>
              <a:spcAft>
                <a:spcPct val="0"/>
              </a:spcAft>
              <a:defRPr sz="2000">
                <a:solidFill>
                  <a:schemeClr val="tx2"/>
                </a:solidFill>
                <a:latin typeface="Effra" panose="02000806080000020004" pitchFamily="2" charset="0"/>
              </a:defRPr>
            </a:lvl6pPr>
            <a:lvl7pPr marL="2971800" indent="-228600" eaLnBrk="0" fontAlgn="base" hangingPunct="0">
              <a:spcBef>
                <a:spcPct val="0"/>
              </a:spcBef>
              <a:spcAft>
                <a:spcPct val="0"/>
              </a:spcAft>
              <a:defRPr sz="2000">
                <a:solidFill>
                  <a:schemeClr val="tx2"/>
                </a:solidFill>
                <a:latin typeface="Effra" panose="02000806080000020004" pitchFamily="2" charset="0"/>
              </a:defRPr>
            </a:lvl7pPr>
            <a:lvl8pPr marL="3429000" indent="-228600" eaLnBrk="0" fontAlgn="base" hangingPunct="0">
              <a:spcBef>
                <a:spcPct val="0"/>
              </a:spcBef>
              <a:spcAft>
                <a:spcPct val="0"/>
              </a:spcAft>
              <a:defRPr sz="2000">
                <a:solidFill>
                  <a:schemeClr val="tx2"/>
                </a:solidFill>
                <a:latin typeface="Effra" panose="02000806080000020004" pitchFamily="2" charset="0"/>
              </a:defRPr>
            </a:lvl8pPr>
            <a:lvl9pPr marL="3886200" indent="-228600" eaLnBrk="0" fontAlgn="base" hangingPunct="0">
              <a:spcBef>
                <a:spcPct val="0"/>
              </a:spcBef>
              <a:spcAft>
                <a:spcPct val="0"/>
              </a:spcAft>
              <a:defRPr sz="2000">
                <a:solidFill>
                  <a:schemeClr val="tx2"/>
                </a:solidFill>
                <a:latin typeface="Effra" panose="02000806080000020004" pitchFamily="2" charset="0"/>
              </a:defRPr>
            </a:lvl9pPr>
          </a:lstStyle>
          <a:p>
            <a:pPr eaLnBrk="1" hangingPunct="1">
              <a:spcBef>
                <a:spcPct val="20000"/>
              </a:spcBef>
              <a:buClr>
                <a:srgbClr val="D2002E"/>
              </a:buClr>
              <a:buFont typeface="Arial" panose="020B0604020202020204" pitchFamily="34" charset="0"/>
              <a:buNone/>
            </a:pPr>
            <a:r>
              <a:rPr lang="en-GB" altLang="en-US" sz="800">
                <a:solidFill>
                  <a:schemeClr val="bg2"/>
                </a:solidFill>
                <a:latin typeface="Arial" panose="020B0604020202020204" pitchFamily="34" charset="0"/>
                <a:cs typeface="Arial" panose="020B0604020202020204" pitchFamily="34" charset="0"/>
              </a:rPr>
              <a:t>Copyright University of Reading</a:t>
            </a:r>
          </a:p>
        </p:txBody>
      </p:sp>
      <p:sp>
        <p:nvSpPr>
          <p:cNvPr id="3084" name="Rectangle 12"/>
          <p:cNvSpPr>
            <a:spLocks noGrp="1" noChangeArrowheads="1"/>
          </p:cNvSpPr>
          <p:nvPr>
            <p:ph type="subTitle" idx="1"/>
          </p:nvPr>
        </p:nvSpPr>
        <p:spPr>
          <a:xfrm>
            <a:off x="424800" y="4653136"/>
            <a:ext cx="7920038" cy="925512"/>
          </a:xfrm>
        </p:spPr>
        <p:txBody>
          <a:bodyPr/>
          <a:lstStyle>
            <a:lvl1pPr marL="0" indent="0">
              <a:buFontTx/>
              <a:buNone/>
              <a:defRPr sz="2000">
                <a:solidFill>
                  <a:schemeClr val="bg1"/>
                </a:solidFill>
              </a:defRPr>
            </a:lvl1pPr>
          </a:lstStyle>
          <a:p>
            <a:pPr lvl="0"/>
            <a:r>
              <a:rPr lang="en-US" altLang="en-US" noProof="0"/>
              <a:t>Click to edit Master subtitle style</a:t>
            </a:r>
            <a:endParaRPr lang="en-GB" altLang="en-US" noProof="0" dirty="0"/>
          </a:p>
        </p:txBody>
      </p:sp>
      <p:sp>
        <p:nvSpPr>
          <p:cNvPr id="14" name="Rectangle 11"/>
          <p:cNvSpPr>
            <a:spLocks noGrp="1" noChangeArrowheads="1"/>
          </p:cNvSpPr>
          <p:nvPr>
            <p:ph type="ctrTitle"/>
          </p:nvPr>
        </p:nvSpPr>
        <p:spPr>
          <a:xfrm>
            <a:off x="424800" y="1143000"/>
            <a:ext cx="8280000" cy="919800"/>
          </a:xfrm>
        </p:spPr>
        <p:txBody>
          <a:bodyPr wrap="square"/>
          <a:lstStyle>
            <a:lvl1pPr>
              <a:lnSpc>
                <a:spcPct val="90000"/>
              </a:lnSpc>
              <a:tabLst>
                <a:tab pos="4038600" algn="l"/>
              </a:tabLst>
              <a:defRPr sz="3800" cap="all" baseline="0">
                <a:solidFill>
                  <a:schemeClr val="bg1"/>
                </a:solidFill>
              </a:defRPr>
            </a:lvl1pPr>
          </a:lstStyle>
          <a:p>
            <a:pPr lvl="0"/>
            <a:r>
              <a:rPr lang="en-US" altLang="en-US" noProof="0"/>
              <a:t>Click to edit Master title style</a:t>
            </a:r>
            <a:endParaRPr lang="en-GB" altLang="en-US" noProof="0" dirty="0"/>
          </a:p>
        </p:txBody>
      </p:sp>
      <p:sp>
        <p:nvSpPr>
          <p:cNvPr id="15" name="Text Placeholder 2"/>
          <p:cNvSpPr>
            <a:spLocks noGrp="1"/>
          </p:cNvSpPr>
          <p:nvPr>
            <p:ph type="body" sz="quarter" idx="13"/>
          </p:nvPr>
        </p:nvSpPr>
        <p:spPr>
          <a:xfrm>
            <a:off x="417512" y="0"/>
            <a:ext cx="2858344" cy="805551"/>
          </a:xfrm>
          <a:solidFill>
            <a:schemeClr val="accent1"/>
          </a:solidFill>
        </p:spPr>
        <p:txBody>
          <a:bodyPr lIns="72000" tIns="396000" rIns="72000" bIns="36000">
            <a:spAutoFit/>
          </a:bodyPr>
          <a:lstStyle>
            <a:lvl1pPr marL="0" indent="0">
              <a:buNone/>
              <a:defRPr sz="1200">
                <a:solidFill>
                  <a:schemeClr val="bg1"/>
                </a:solidFill>
                <a:latin typeface="Arial Bold" panose="020B0704020202020204" pitchFamily="34" charset="0"/>
                <a:cs typeface="Arial Bold" panose="020B0704020202020204" pitchFamily="34" charset="0"/>
              </a:defRPr>
            </a:lvl1pPr>
          </a:lstStyle>
          <a:p>
            <a:pPr lvl="0"/>
            <a:r>
              <a:rPr lang="en-US"/>
              <a:t>Edit Master text styles</a:t>
            </a:r>
          </a:p>
        </p:txBody>
      </p:sp>
      <p:sp>
        <p:nvSpPr>
          <p:cNvPr id="20" name="Picture Placeholder 7"/>
          <p:cNvSpPr>
            <a:spLocks noGrp="1"/>
          </p:cNvSpPr>
          <p:nvPr>
            <p:ph type="pic" sz="quarter" idx="16"/>
          </p:nvPr>
        </p:nvSpPr>
        <p:spPr>
          <a:xfrm>
            <a:off x="0" y="2286000"/>
            <a:ext cx="9144000" cy="2286000"/>
          </a:xfrm>
        </p:spPr>
        <p:txBody>
          <a:bodyPr/>
          <a:lstStyle>
            <a:lvl1pPr marL="0" indent="0">
              <a:buNone/>
              <a:defRPr sz="1000">
                <a:solidFill>
                  <a:schemeClr val="bg1"/>
                </a:solidFill>
              </a:defRPr>
            </a:lvl1pPr>
          </a:lstStyle>
          <a:p>
            <a:pPr lvl="0"/>
            <a:r>
              <a:rPr lang="en-US" noProof="0"/>
              <a:t>Click icon to add picture</a:t>
            </a:r>
            <a:endParaRPr lang="en-US" noProof="0" dirty="0"/>
          </a:p>
        </p:txBody>
      </p:sp>
      <p:sp>
        <p:nvSpPr>
          <p:cNvPr id="12" name="Rectangle 13">
            <a:extLst>
              <a:ext uri="{FF2B5EF4-FFF2-40B4-BE49-F238E27FC236}">
                <a16:creationId xmlns:a16="http://schemas.microsoft.com/office/drawing/2014/main" xmlns="" id="{CF0E0992-76A0-4470-A5DF-12672FC6FE85}"/>
              </a:ext>
            </a:extLst>
          </p:cNvPr>
          <p:cNvSpPr>
            <a:spLocks noGrp="1" noChangeArrowheads="1"/>
          </p:cNvSpPr>
          <p:nvPr>
            <p:ph type="sldNum" sz="quarter" idx="17"/>
          </p:nvPr>
        </p:nvSpPr>
        <p:spPr/>
        <p:txBody>
          <a:bodyPr/>
          <a:lstStyle>
            <a:lvl1pPr algn="r">
              <a:defRPr sz="1200" smtClean="0">
                <a:solidFill>
                  <a:schemeClr val="bg2"/>
                </a:solidFill>
                <a:latin typeface="Arial" panose="020B0604020202020204" pitchFamily="34" charset="0"/>
                <a:cs typeface="Arial" panose="020B0604020202020204" pitchFamily="34" charset="0"/>
              </a:defRPr>
            </a:lvl1pPr>
          </a:lstStyle>
          <a:p>
            <a:pPr>
              <a:defRPr/>
            </a:pPr>
            <a:fld id="{B8A7B19B-A421-4A2B-8704-23C1FEF4E172}" type="slidenum">
              <a:rPr lang="en-GB" altLang="en-US"/>
              <a:pPr>
                <a:defRPr/>
              </a:pPr>
              <a:t>‹nº›</a:t>
            </a:fld>
            <a:endParaRPr lang="en-GB" altLang="en-US" dirty="0"/>
          </a:p>
        </p:txBody>
      </p:sp>
      <p:sp>
        <p:nvSpPr>
          <p:cNvPr id="13" name="Footer Placeholder 2">
            <a:extLst>
              <a:ext uri="{FF2B5EF4-FFF2-40B4-BE49-F238E27FC236}">
                <a16:creationId xmlns:a16="http://schemas.microsoft.com/office/drawing/2014/main" xmlns="" id="{FF1F4B6A-27C6-4C00-83D6-ED8C703B0EDB}"/>
              </a:ext>
            </a:extLst>
          </p:cNvPr>
          <p:cNvSpPr>
            <a:spLocks noGrp="1"/>
          </p:cNvSpPr>
          <p:nvPr>
            <p:ph type="ftr" sz="quarter" idx="18"/>
          </p:nvPr>
        </p:nvSpPr>
        <p:spPr>
          <a:xfrm>
            <a:off x="3124200" y="6237288"/>
            <a:ext cx="2895600" cy="252412"/>
          </a:xfrm>
          <a:prstGeom prst="rect">
            <a:avLst/>
          </a:prstGeom>
        </p:spPr>
        <p:txBody>
          <a:bodyPr vert="horz" lIns="0" tIns="0" rIns="0" bIns="0" rtlCol="0" anchor="t" anchorCtr="0"/>
          <a:lstStyle>
            <a:lvl1pPr algn="ctr" eaLnBrk="1" hangingPunct="1">
              <a:defRPr sz="1200" dirty="0">
                <a:solidFill>
                  <a:schemeClr val="bg2"/>
                </a:solidFill>
                <a:latin typeface="Arial" panose="020B0604020202020204" pitchFamily="34" charset="0"/>
                <a:cs typeface="Arial" panose="020B0604020202020204" pitchFamily="34" charset="0"/>
              </a:defRPr>
            </a:lvl1pPr>
          </a:lstStyle>
          <a:p>
            <a:pPr>
              <a:defRPr/>
            </a:pPr>
            <a:r>
              <a:rPr lang="en-GB"/>
              <a:t>Copyright University of Reading</a:t>
            </a:r>
          </a:p>
        </p:txBody>
      </p:sp>
      <p:sp>
        <p:nvSpPr>
          <p:cNvPr id="16" name="Date Placeholder 1">
            <a:extLst>
              <a:ext uri="{FF2B5EF4-FFF2-40B4-BE49-F238E27FC236}">
                <a16:creationId xmlns:a16="http://schemas.microsoft.com/office/drawing/2014/main" xmlns="" id="{638B1AFB-6911-4C3D-86F2-B1FBCFF37915}"/>
              </a:ext>
            </a:extLst>
          </p:cNvPr>
          <p:cNvSpPr>
            <a:spLocks noGrp="1"/>
          </p:cNvSpPr>
          <p:nvPr>
            <p:ph type="dt" sz="half" idx="19"/>
          </p:nvPr>
        </p:nvSpPr>
        <p:spPr>
          <a:xfrm>
            <a:off x="425450" y="6237288"/>
            <a:ext cx="2133600" cy="252412"/>
          </a:xfrm>
          <a:prstGeom prst="rect">
            <a:avLst/>
          </a:prstGeom>
        </p:spPr>
        <p:txBody>
          <a:bodyPr vert="horz" lIns="0" tIns="0" rIns="0" bIns="0" rtlCol="0" anchor="t" anchorCtr="0"/>
          <a:lstStyle>
            <a:lvl1pPr algn="l" eaLnBrk="1" hangingPunct="1">
              <a:defRPr sz="1200" dirty="0">
                <a:solidFill>
                  <a:schemeClr val="bg2"/>
                </a:solidFill>
                <a:latin typeface="Arial" panose="020B0604020202020204" pitchFamily="34" charset="0"/>
                <a:cs typeface="Arial" panose="020B0604020202020204" pitchFamily="34" charset="0"/>
              </a:defRPr>
            </a:lvl1pPr>
          </a:lstStyle>
          <a:p>
            <a:pPr>
              <a:defRPr/>
            </a:pPr>
            <a:r>
              <a:rPr lang="en-GB"/>
              <a:t>Wednesday, 11 June 2014</a:t>
            </a:r>
          </a:p>
        </p:txBody>
      </p:sp>
    </p:spTree>
    <p:extLst>
      <p:ext uri="{BB962C8B-B14F-4D97-AF65-F5344CB8AC3E}">
        <p14:creationId xmlns:p14="http://schemas.microsoft.com/office/powerpoint/2010/main" val="467826993"/>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Grey)">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8327EADE-A761-4471-AD25-5F2837869F47}"/>
              </a:ext>
            </a:extLst>
          </p:cNvPr>
          <p:cNvSpPr/>
          <p:nvPr/>
        </p:nvSpPr>
        <p:spPr bwMode="hidden">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5" name="Picture 6">
            <a:extLst>
              <a:ext uri="{FF2B5EF4-FFF2-40B4-BE49-F238E27FC236}">
                <a16:creationId xmlns:a16="http://schemas.microsoft.com/office/drawing/2014/main" xmlns="" id="{A1680420-AA1C-463A-9042-9B64C3A6FF1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hidden">
          <a:xfrm>
            <a:off x="7524750" y="438150"/>
            <a:ext cx="1184275"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xmlns="" id="{EDAB2F23-7CCB-4897-A82A-71F1FE344E27}"/>
              </a:ext>
            </a:extLst>
          </p:cNvPr>
          <p:cNvSpPr txBox="1">
            <a:spLocks noChangeArrowheads="1"/>
          </p:cNvSpPr>
          <p:nvPr/>
        </p:nvSpPr>
        <p:spPr bwMode="auto">
          <a:xfrm>
            <a:off x="1928813" y="6605588"/>
            <a:ext cx="67691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eaLnBrk="1" hangingPunct="1">
              <a:defRPr/>
            </a:pPr>
            <a:r>
              <a:rPr lang="en-GB" altLang="en-US" sz="1200" dirty="0">
                <a:solidFill>
                  <a:schemeClr val="bg1"/>
                </a:solidFill>
                <a:latin typeface="Arial" panose="020B0604020202020204" pitchFamily="34" charset="0"/>
                <a:cs typeface="Arial" panose="020B0604020202020204" pitchFamily="34" charset="0"/>
              </a:rPr>
              <a:t>LIMITLESS </a:t>
            </a:r>
            <a:r>
              <a:rPr lang="en-GB" altLang="en-US" sz="1200" dirty="0">
                <a:solidFill>
                  <a:schemeClr val="bg1"/>
                </a:solidFill>
                <a:latin typeface="Arial Black" panose="020B0A04020102020204" pitchFamily="34" charset="0"/>
                <a:cs typeface="Arial" panose="020B0604020202020204" pitchFamily="34" charset="0"/>
              </a:rPr>
              <a:t>POTENTIAL</a:t>
            </a:r>
            <a:r>
              <a:rPr lang="en-GB" altLang="en-US" sz="1200" dirty="0">
                <a:solidFill>
                  <a:schemeClr val="bg1"/>
                </a:solidFill>
                <a:latin typeface="Arial" panose="020B0604020202020204" pitchFamily="34" charset="0"/>
                <a:cs typeface="Arial" panose="020B0604020202020204" pitchFamily="34" charset="0"/>
              </a:rPr>
              <a:t> | LIMITLESS </a:t>
            </a:r>
            <a:r>
              <a:rPr lang="en-GB" altLang="en-US" sz="1200" dirty="0">
                <a:solidFill>
                  <a:schemeClr val="bg1"/>
                </a:solidFill>
                <a:latin typeface="Arial Black" panose="020B0A04020102020204" pitchFamily="34" charset="0"/>
                <a:cs typeface="Arial" panose="020B0604020202020204" pitchFamily="34" charset="0"/>
              </a:rPr>
              <a:t>OPPORTUNITIES</a:t>
            </a:r>
            <a:r>
              <a:rPr lang="en-GB" altLang="en-US" sz="1200" dirty="0">
                <a:solidFill>
                  <a:schemeClr val="bg1"/>
                </a:solidFill>
                <a:latin typeface="Arial" panose="020B0604020202020204" pitchFamily="34" charset="0"/>
                <a:cs typeface="Arial" panose="020B0604020202020204" pitchFamily="34" charset="0"/>
              </a:rPr>
              <a:t> | LIMITLESS </a:t>
            </a:r>
            <a:r>
              <a:rPr lang="en-GB" altLang="en-US" sz="1200" dirty="0">
                <a:solidFill>
                  <a:schemeClr val="bg1"/>
                </a:solidFill>
                <a:latin typeface="Arial Black" panose="020B0A04020102020204" pitchFamily="34" charset="0"/>
                <a:cs typeface="Arial" panose="020B0604020202020204" pitchFamily="34" charset="0"/>
              </a:rPr>
              <a:t>IMPACT</a:t>
            </a:r>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GB" dirty="0"/>
          </a:p>
        </p:txBody>
      </p:sp>
      <p:sp>
        <p:nvSpPr>
          <p:cNvPr id="3" name="Content Placeholder 2"/>
          <p:cNvSpPr>
            <a:spLocks noGrp="1"/>
          </p:cNvSpPr>
          <p:nvPr>
            <p:ph idx="1"/>
          </p:nvPr>
        </p:nvSpPr>
        <p:spPr/>
        <p:txBody>
          <a:bodyPr/>
          <a:lstStyle>
            <a:lvl1pPr>
              <a:buClr>
                <a:schemeClr val="bg2"/>
              </a:buClr>
              <a:defRPr>
                <a:solidFill>
                  <a:schemeClr val="bg1"/>
                </a:solidFill>
              </a:defRPr>
            </a:lvl1pPr>
            <a:lvl2pPr>
              <a:buClr>
                <a:schemeClr val="bg2"/>
              </a:buClr>
              <a:defRPr>
                <a:solidFill>
                  <a:schemeClr val="bg1"/>
                </a:solidFill>
              </a:defRPr>
            </a:lvl2pPr>
            <a:lvl3pPr>
              <a:buClr>
                <a:schemeClr val="bg2"/>
              </a:buClr>
              <a:defRPr>
                <a:solidFill>
                  <a:schemeClr val="bg1"/>
                </a:solidFill>
              </a:defRPr>
            </a:lvl3pPr>
            <a:lvl4pPr>
              <a:buClr>
                <a:schemeClr val="bg2"/>
              </a:buClr>
              <a:defRPr>
                <a:solidFill>
                  <a:schemeClr val="bg1"/>
                </a:solidFill>
              </a:defRPr>
            </a:lvl4pPr>
            <a:lvl5pPr>
              <a:buClr>
                <a:schemeClr val="bg2"/>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Slide Number Placeholder 3">
            <a:extLst>
              <a:ext uri="{FF2B5EF4-FFF2-40B4-BE49-F238E27FC236}">
                <a16:creationId xmlns:a16="http://schemas.microsoft.com/office/drawing/2014/main" xmlns="" id="{77250987-2E2C-49E8-96D1-F6662871955D}"/>
              </a:ext>
            </a:extLst>
          </p:cNvPr>
          <p:cNvSpPr>
            <a:spLocks noGrp="1"/>
          </p:cNvSpPr>
          <p:nvPr>
            <p:ph type="sldNum" sz="quarter" idx="10"/>
          </p:nvPr>
        </p:nvSpPr>
        <p:spPr/>
        <p:txBody>
          <a:bodyPr/>
          <a:lstStyle>
            <a:lvl1pPr>
              <a:defRPr smtClean="0">
                <a:solidFill>
                  <a:schemeClr val="bg1"/>
                </a:solidFill>
              </a:defRPr>
            </a:lvl1pPr>
          </a:lstStyle>
          <a:p>
            <a:pPr>
              <a:defRPr/>
            </a:pPr>
            <a:fld id="{A1C30A3D-82AD-4CF8-B27C-CF339D10DF0A}" type="slidenum">
              <a:rPr lang="en-GB" altLang="en-US"/>
              <a:pPr>
                <a:defRPr/>
              </a:pPr>
              <a:t>‹nº›</a:t>
            </a:fld>
            <a:endParaRPr lang="en-GB" altLang="en-US" dirty="0"/>
          </a:p>
        </p:txBody>
      </p:sp>
    </p:spTree>
    <p:extLst>
      <p:ext uri="{BB962C8B-B14F-4D97-AF65-F5344CB8AC3E}">
        <p14:creationId xmlns:p14="http://schemas.microsoft.com/office/powerpoint/2010/main" val="776546230"/>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Gre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BE7308B7-B4E9-4FA6-8A2C-0F5457D2CA89}"/>
              </a:ext>
            </a:extLst>
          </p:cNvPr>
          <p:cNvSpPr/>
          <p:nvPr/>
        </p:nvSpPr>
        <p:spPr bwMode="hidden">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6" name="Picture 10">
            <a:extLst>
              <a:ext uri="{FF2B5EF4-FFF2-40B4-BE49-F238E27FC236}">
                <a16:creationId xmlns:a16="http://schemas.microsoft.com/office/drawing/2014/main" xmlns="" id="{F4B871F6-7631-4616-A134-FE2304D0244D}"/>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hidden">
          <a:xfrm>
            <a:off x="7524750" y="438150"/>
            <a:ext cx="1184275"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xmlns="" id="{F0F190B6-FCDC-4AFA-889D-66DA3F0C3D1F}"/>
              </a:ext>
            </a:extLst>
          </p:cNvPr>
          <p:cNvSpPr txBox="1">
            <a:spLocks noChangeArrowheads="1"/>
          </p:cNvSpPr>
          <p:nvPr/>
        </p:nvSpPr>
        <p:spPr bwMode="auto">
          <a:xfrm>
            <a:off x="1928813" y="6605588"/>
            <a:ext cx="67691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eaLnBrk="1" hangingPunct="1">
              <a:defRPr/>
            </a:pPr>
            <a:r>
              <a:rPr lang="en-GB" altLang="en-US" sz="1200" dirty="0">
                <a:solidFill>
                  <a:schemeClr val="bg1"/>
                </a:solidFill>
                <a:latin typeface="Arial" panose="020B0604020202020204" pitchFamily="34" charset="0"/>
                <a:cs typeface="Arial" panose="020B0604020202020204" pitchFamily="34" charset="0"/>
              </a:rPr>
              <a:t>LIMITLESS </a:t>
            </a:r>
            <a:r>
              <a:rPr lang="en-GB" altLang="en-US" sz="1200" dirty="0">
                <a:solidFill>
                  <a:schemeClr val="bg1"/>
                </a:solidFill>
                <a:latin typeface="Arial Black" panose="020B0A04020102020204" pitchFamily="34" charset="0"/>
                <a:cs typeface="Arial" panose="020B0604020202020204" pitchFamily="34" charset="0"/>
              </a:rPr>
              <a:t>POTENTIAL</a:t>
            </a:r>
            <a:r>
              <a:rPr lang="en-GB" altLang="en-US" sz="1200" dirty="0">
                <a:solidFill>
                  <a:schemeClr val="bg1"/>
                </a:solidFill>
                <a:latin typeface="Arial" panose="020B0604020202020204" pitchFamily="34" charset="0"/>
                <a:cs typeface="Arial" panose="020B0604020202020204" pitchFamily="34" charset="0"/>
              </a:rPr>
              <a:t> | LIMITLESS </a:t>
            </a:r>
            <a:r>
              <a:rPr lang="en-GB" altLang="en-US" sz="1200" dirty="0">
                <a:solidFill>
                  <a:schemeClr val="bg1"/>
                </a:solidFill>
                <a:latin typeface="Arial Black" panose="020B0A04020102020204" pitchFamily="34" charset="0"/>
                <a:cs typeface="Arial" panose="020B0604020202020204" pitchFamily="34" charset="0"/>
              </a:rPr>
              <a:t>OPPORTUNITIES</a:t>
            </a:r>
            <a:r>
              <a:rPr lang="en-GB" altLang="en-US" sz="1200" dirty="0">
                <a:solidFill>
                  <a:schemeClr val="bg1"/>
                </a:solidFill>
                <a:latin typeface="Arial" panose="020B0604020202020204" pitchFamily="34" charset="0"/>
                <a:cs typeface="Arial" panose="020B0604020202020204" pitchFamily="34" charset="0"/>
              </a:rPr>
              <a:t> | LIMITLESS </a:t>
            </a:r>
            <a:r>
              <a:rPr lang="en-GB" altLang="en-US" sz="1200" dirty="0">
                <a:solidFill>
                  <a:schemeClr val="bg1"/>
                </a:solidFill>
                <a:latin typeface="Arial Black" panose="020B0A04020102020204" pitchFamily="34" charset="0"/>
                <a:cs typeface="Arial" panose="020B0604020202020204" pitchFamily="34" charset="0"/>
              </a:rPr>
              <a:t>IMPACT</a:t>
            </a:r>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GB" dirty="0"/>
          </a:p>
        </p:txBody>
      </p:sp>
      <p:sp>
        <p:nvSpPr>
          <p:cNvPr id="9" name="Content Placeholder 2"/>
          <p:cNvSpPr>
            <a:spLocks noGrp="1"/>
          </p:cNvSpPr>
          <p:nvPr>
            <p:ph idx="11"/>
          </p:nvPr>
        </p:nvSpPr>
        <p:spPr>
          <a:xfrm>
            <a:off x="424800" y="2214000"/>
            <a:ext cx="3888000" cy="4320000"/>
          </a:xfrm>
        </p:spPr>
        <p:txBody>
          <a:bodyPr/>
          <a:lstStyle>
            <a:lvl1pPr>
              <a:buClr>
                <a:schemeClr val="bg2"/>
              </a:buClr>
              <a:defRPr>
                <a:solidFill>
                  <a:schemeClr val="bg1"/>
                </a:solidFill>
              </a:defRPr>
            </a:lvl1pPr>
            <a:lvl2pPr>
              <a:buClr>
                <a:schemeClr val="bg2"/>
              </a:buClr>
              <a:defRPr>
                <a:solidFill>
                  <a:schemeClr val="bg1"/>
                </a:solidFill>
              </a:defRPr>
            </a:lvl2pPr>
            <a:lvl3pPr>
              <a:buClr>
                <a:schemeClr val="bg2"/>
              </a:buClr>
              <a:defRPr>
                <a:solidFill>
                  <a:schemeClr val="bg1"/>
                </a:solidFill>
              </a:defRPr>
            </a:lvl3pPr>
            <a:lvl4pPr>
              <a:buClr>
                <a:schemeClr val="bg2"/>
              </a:buClr>
              <a:defRPr>
                <a:solidFill>
                  <a:schemeClr val="bg1"/>
                </a:solidFill>
              </a:defRPr>
            </a:lvl4pPr>
            <a:lvl5pPr>
              <a:buClr>
                <a:schemeClr val="bg2"/>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Content Placeholder 2"/>
          <p:cNvSpPr>
            <a:spLocks noGrp="1"/>
          </p:cNvSpPr>
          <p:nvPr>
            <p:ph idx="12"/>
          </p:nvPr>
        </p:nvSpPr>
        <p:spPr>
          <a:xfrm>
            <a:off x="4581327" y="2214000"/>
            <a:ext cx="3888000" cy="4320000"/>
          </a:xfrm>
        </p:spPr>
        <p:txBody>
          <a:bodyPr/>
          <a:lstStyle>
            <a:lvl1pPr>
              <a:buClr>
                <a:schemeClr val="bg2"/>
              </a:buClr>
              <a:defRPr>
                <a:solidFill>
                  <a:schemeClr val="bg1"/>
                </a:solidFill>
              </a:defRPr>
            </a:lvl1pPr>
            <a:lvl2pPr>
              <a:buClr>
                <a:schemeClr val="bg2"/>
              </a:buClr>
              <a:defRPr>
                <a:solidFill>
                  <a:schemeClr val="bg1"/>
                </a:solidFill>
              </a:defRPr>
            </a:lvl2pPr>
            <a:lvl3pPr>
              <a:buClr>
                <a:schemeClr val="bg2"/>
              </a:buClr>
              <a:defRPr>
                <a:solidFill>
                  <a:schemeClr val="bg1"/>
                </a:solidFill>
              </a:defRPr>
            </a:lvl3pPr>
            <a:lvl4pPr>
              <a:buClr>
                <a:schemeClr val="bg2"/>
              </a:buClr>
              <a:defRPr>
                <a:solidFill>
                  <a:schemeClr val="bg1"/>
                </a:solidFill>
              </a:defRPr>
            </a:lvl4pPr>
            <a:lvl5pPr>
              <a:buClr>
                <a:schemeClr val="bg2"/>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Slide Number Placeholder 4">
            <a:extLst>
              <a:ext uri="{FF2B5EF4-FFF2-40B4-BE49-F238E27FC236}">
                <a16:creationId xmlns:a16="http://schemas.microsoft.com/office/drawing/2014/main" xmlns="" id="{19F87F4A-F21C-4998-9CAC-1445694CA2DE}"/>
              </a:ext>
            </a:extLst>
          </p:cNvPr>
          <p:cNvSpPr>
            <a:spLocks noGrp="1"/>
          </p:cNvSpPr>
          <p:nvPr>
            <p:ph type="sldNum" sz="quarter" idx="13"/>
          </p:nvPr>
        </p:nvSpPr>
        <p:spPr/>
        <p:txBody>
          <a:bodyPr/>
          <a:lstStyle>
            <a:lvl1pPr>
              <a:defRPr smtClean="0">
                <a:solidFill>
                  <a:schemeClr val="bg1"/>
                </a:solidFill>
              </a:defRPr>
            </a:lvl1pPr>
          </a:lstStyle>
          <a:p>
            <a:pPr>
              <a:defRPr/>
            </a:pPr>
            <a:fld id="{60440CD7-DD4E-44FE-B3EA-90F75D127E66}" type="slidenum">
              <a:rPr lang="en-GB" altLang="en-US"/>
              <a:pPr>
                <a:defRPr/>
              </a:pPr>
              <a:t>‹nº›</a:t>
            </a:fld>
            <a:endParaRPr lang="en-GB" altLang="en-US" dirty="0"/>
          </a:p>
        </p:txBody>
      </p:sp>
    </p:spTree>
    <p:extLst>
      <p:ext uri="{BB962C8B-B14F-4D97-AF65-F5344CB8AC3E}">
        <p14:creationId xmlns:p14="http://schemas.microsoft.com/office/powerpoint/2010/main" val="3642795344"/>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whit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E880E3F5-4764-47E2-B1C0-521620664D18}"/>
              </a:ext>
            </a:extLst>
          </p:cNvPr>
          <p:cNvSpPr/>
          <p:nvPr/>
        </p:nvSpPr>
        <p:spPr bwMode="hidden">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6" name="Content Placeholder 5"/>
          <p:cNvSpPr>
            <a:spLocks noGrp="1"/>
          </p:cNvSpPr>
          <p:nvPr>
            <p:ph sz="quarter" idx="11"/>
          </p:nvPr>
        </p:nvSpPr>
        <p:spPr>
          <a:xfrm>
            <a:off x="424800" y="476672"/>
            <a:ext cx="8280000" cy="5904656"/>
          </a:xfrm>
        </p:spPr>
        <p:txBody>
          <a:bodyPr/>
          <a:lstStyle>
            <a:lvl1pPr>
              <a:buClr>
                <a:schemeClr val="accent1"/>
              </a:buClr>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Slide Number Placeholder 1">
            <a:extLst>
              <a:ext uri="{FF2B5EF4-FFF2-40B4-BE49-F238E27FC236}">
                <a16:creationId xmlns:a16="http://schemas.microsoft.com/office/drawing/2014/main" xmlns="" id="{8428BF57-426E-4D62-8B66-1A9A395EE745}"/>
              </a:ext>
            </a:extLst>
          </p:cNvPr>
          <p:cNvSpPr>
            <a:spLocks noGrp="1"/>
          </p:cNvSpPr>
          <p:nvPr>
            <p:ph type="sldNum" sz="quarter" idx="12"/>
          </p:nvPr>
        </p:nvSpPr>
        <p:spPr/>
        <p:txBody>
          <a:bodyPr/>
          <a:lstStyle>
            <a:lvl1pPr>
              <a:defRPr/>
            </a:lvl1pPr>
          </a:lstStyle>
          <a:p>
            <a:pPr>
              <a:defRPr/>
            </a:pPr>
            <a:fld id="{1D39B80B-B55D-41B4-A739-D0138124F8A6}" type="slidenum">
              <a:rPr lang="en-GB" altLang="en-US"/>
              <a:pPr>
                <a:defRPr/>
              </a:pPr>
              <a:t>‹nº›</a:t>
            </a:fld>
            <a:endParaRPr lang="en-GB" altLang="en-US"/>
          </a:p>
        </p:txBody>
      </p:sp>
    </p:spTree>
    <p:extLst>
      <p:ext uri="{BB962C8B-B14F-4D97-AF65-F5344CB8AC3E}">
        <p14:creationId xmlns:p14="http://schemas.microsoft.com/office/powerpoint/2010/main" val="2020666007"/>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colour)">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70F767CE-01EB-4AC9-9EBF-83DF680DB972}"/>
              </a:ext>
            </a:extLst>
          </p:cNvPr>
          <p:cNvSpPr/>
          <p:nvPr/>
        </p:nvSpPr>
        <p:spPr bwMode="hidden">
          <a:xfrm>
            <a:off x="0" y="0"/>
            <a:ext cx="914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4" name="Content Placeholder 5"/>
          <p:cNvSpPr>
            <a:spLocks noGrp="1"/>
          </p:cNvSpPr>
          <p:nvPr>
            <p:ph sz="quarter" idx="11"/>
          </p:nvPr>
        </p:nvSpPr>
        <p:spPr>
          <a:xfrm>
            <a:off x="424800" y="476672"/>
            <a:ext cx="8280000" cy="5904656"/>
          </a:xfrm>
        </p:spPr>
        <p:txBody>
          <a:bodyPr/>
          <a:lstStyle>
            <a:lvl1pPr>
              <a:buClr>
                <a:schemeClr val="bg2"/>
              </a:buClr>
              <a:defRPr>
                <a:solidFill>
                  <a:schemeClr val="bg1"/>
                </a:solidFill>
              </a:defRPr>
            </a:lvl1pPr>
            <a:lvl2pPr>
              <a:buClr>
                <a:schemeClr val="bg2"/>
              </a:buClr>
              <a:defRPr>
                <a:solidFill>
                  <a:schemeClr val="bg1"/>
                </a:solidFill>
              </a:defRPr>
            </a:lvl2pPr>
            <a:lvl3pPr>
              <a:buClr>
                <a:schemeClr val="bg2"/>
              </a:buClr>
              <a:defRPr>
                <a:solidFill>
                  <a:schemeClr val="bg1"/>
                </a:solidFill>
              </a:defRPr>
            </a:lvl3pPr>
            <a:lvl4pPr>
              <a:buClr>
                <a:schemeClr val="bg2"/>
              </a:buClr>
              <a:defRPr>
                <a:solidFill>
                  <a:schemeClr val="bg1"/>
                </a:solidFill>
              </a:defRPr>
            </a:lvl4pPr>
            <a:lvl5pPr>
              <a:buClr>
                <a:schemeClr val="bg2"/>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Slide Number Placeholder 1">
            <a:extLst>
              <a:ext uri="{FF2B5EF4-FFF2-40B4-BE49-F238E27FC236}">
                <a16:creationId xmlns:a16="http://schemas.microsoft.com/office/drawing/2014/main" xmlns="" id="{33C10F23-40CC-44E9-A915-04202C8B6083}"/>
              </a:ext>
            </a:extLst>
          </p:cNvPr>
          <p:cNvSpPr>
            <a:spLocks noGrp="1"/>
          </p:cNvSpPr>
          <p:nvPr>
            <p:ph type="sldNum" sz="quarter" idx="12"/>
          </p:nvPr>
        </p:nvSpPr>
        <p:spPr/>
        <p:txBody>
          <a:bodyPr/>
          <a:lstStyle>
            <a:lvl1pPr>
              <a:defRPr/>
            </a:lvl1pPr>
          </a:lstStyle>
          <a:p>
            <a:pPr>
              <a:defRPr/>
            </a:pPr>
            <a:fld id="{96A2DACD-A146-4B07-B619-196BB5D2A279}" type="slidenum">
              <a:rPr lang="en-GB" altLang="en-US"/>
              <a:pPr>
                <a:defRPr/>
              </a:pPr>
              <a:t>‹nº›</a:t>
            </a:fld>
            <a:endParaRPr lang="en-GB" altLang="en-US"/>
          </a:p>
        </p:txBody>
      </p:sp>
    </p:spTree>
    <p:extLst>
      <p:ext uri="{BB962C8B-B14F-4D97-AF65-F5344CB8AC3E}">
        <p14:creationId xmlns:p14="http://schemas.microsoft.com/office/powerpoint/2010/main" val="1994877257"/>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PhAnim="0" preserve="1" userDrawn="1">
  <p:cSld name="Section splash (Colour)">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8B86B233-F46C-43FA-BE53-219636CA23E3}"/>
              </a:ext>
            </a:extLst>
          </p:cNvPr>
          <p:cNvSpPr/>
          <p:nvPr/>
        </p:nvSpPr>
        <p:spPr bwMode="hidden">
          <a:xfrm>
            <a:off x="0" y="0"/>
            <a:ext cx="914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7" name="TextBox 6">
            <a:extLst>
              <a:ext uri="{FF2B5EF4-FFF2-40B4-BE49-F238E27FC236}">
                <a16:creationId xmlns:a16="http://schemas.microsoft.com/office/drawing/2014/main" xmlns="" id="{AA9EA543-9A88-447F-8F91-4C55803ABFEE}"/>
              </a:ext>
            </a:extLst>
          </p:cNvPr>
          <p:cNvSpPr txBox="1">
            <a:spLocks noChangeArrowheads="1"/>
          </p:cNvSpPr>
          <p:nvPr/>
        </p:nvSpPr>
        <p:spPr bwMode="auto">
          <a:xfrm>
            <a:off x="-252413" y="3841750"/>
            <a:ext cx="10202863"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1" hangingPunct="1">
              <a:defRPr/>
            </a:pPr>
            <a:r>
              <a:rPr lang="en-GB" altLang="en-US" sz="14000" dirty="0">
                <a:solidFill>
                  <a:schemeClr val="bg1"/>
                </a:solidFill>
                <a:latin typeface="Arial Bold" panose="020B0704020202020204" pitchFamily="34" charset="0"/>
                <a:cs typeface="Arial Bold" panose="020B0704020202020204" pitchFamily="34" charset="0"/>
              </a:rPr>
              <a:t>LIMITLESS</a:t>
            </a:r>
          </a:p>
        </p:txBody>
      </p:sp>
      <p:sp>
        <p:nvSpPr>
          <p:cNvPr id="6" name="Picture Placeholder 12"/>
          <p:cNvSpPr>
            <a:spLocks noGrp="1"/>
          </p:cNvSpPr>
          <p:nvPr>
            <p:ph type="pic" sz="quarter" idx="11"/>
          </p:nvPr>
        </p:nvSpPr>
        <p:spPr>
          <a:xfrm>
            <a:off x="0" y="0"/>
            <a:ext cx="9144000" cy="4437112"/>
          </a:xfrm>
          <a:ln>
            <a:noFill/>
          </a:ln>
        </p:spPr>
        <p:txBody>
          <a:bodyPr/>
          <a:lstStyle/>
          <a:p>
            <a:pPr lvl="0"/>
            <a:r>
              <a:rPr lang="en-US" noProof="0"/>
              <a:t>Click icon to add picture</a:t>
            </a:r>
            <a:endParaRPr lang="en-GB" noProof="0" dirty="0"/>
          </a:p>
        </p:txBody>
      </p:sp>
      <p:sp>
        <p:nvSpPr>
          <p:cNvPr id="8" name="Text Placeholder 10"/>
          <p:cNvSpPr>
            <a:spLocks noGrp="1"/>
          </p:cNvSpPr>
          <p:nvPr>
            <p:ph type="body" sz="quarter" idx="14"/>
          </p:nvPr>
        </p:nvSpPr>
        <p:spPr>
          <a:xfrm>
            <a:off x="251520" y="3794864"/>
            <a:ext cx="2376264" cy="464400"/>
          </a:xfrm>
          <a:solidFill>
            <a:schemeClr val="bg1"/>
          </a:solidFill>
        </p:spPr>
        <p:txBody>
          <a:bodyPr lIns="90000" tIns="46800" rIns="90000" bIns="46800">
            <a:noAutofit/>
          </a:bodyPr>
          <a:lstStyle>
            <a:lvl1pPr marL="0" indent="0">
              <a:buNone/>
              <a:defRPr sz="2400" cap="all" baseline="0">
                <a:solidFill>
                  <a:schemeClr val="tx1"/>
                </a:solidFill>
                <a:latin typeface="Arial Bold" panose="020B0704020202020204" pitchFamily="34" charset="0"/>
                <a:cs typeface="Arial Bold" panose="020B0704020202020204" pitchFamily="34" charset="0"/>
              </a:defRPr>
            </a:lvl1pPr>
          </a:lstStyle>
          <a:p>
            <a:pPr lvl="0"/>
            <a:r>
              <a:rPr lang="en-US"/>
              <a:t>Edit Master text styles</a:t>
            </a:r>
          </a:p>
        </p:txBody>
      </p:sp>
      <p:sp>
        <p:nvSpPr>
          <p:cNvPr id="11" name="Text Placeholder 10"/>
          <p:cNvSpPr>
            <a:spLocks noGrp="1"/>
          </p:cNvSpPr>
          <p:nvPr>
            <p:ph type="body" sz="quarter" idx="15"/>
          </p:nvPr>
        </p:nvSpPr>
        <p:spPr>
          <a:xfrm>
            <a:off x="251520" y="5857878"/>
            <a:ext cx="6984776" cy="464400"/>
          </a:xfrm>
          <a:solidFill>
            <a:schemeClr val="bg1"/>
          </a:solidFill>
        </p:spPr>
        <p:txBody>
          <a:bodyPr lIns="90000" tIns="46800" rIns="90000" bIns="46800"/>
          <a:lstStyle>
            <a:lvl1pPr marL="0" indent="0">
              <a:buNone/>
              <a:defRPr sz="2200" cap="all" baseline="0">
                <a:solidFill>
                  <a:schemeClr val="tx1"/>
                </a:solidFill>
                <a:latin typeface="Arial Bold" panose="020B0704020202020204" pitchFamily="34" charset="0"/>
                <a:cs typeface="Arial Bold" panose="020B0704020202020204" pitchFamily="34" charset="0"/>
              </a:defRPr>
            </a:lvl1pPr>
          </a:lstStyle>
          <a:p>
            <a:pPr lvl="0"/>
            <a:r>
              <a:rPr lang="en-US"/>
              <a:t>Edit Master text styles</a:t>
            </a:r>
          </a:p>
        </p:txBody>
      </p:sp>
      <p:sp>
        <p:nvSpPr>
          <p:cNvPr id="9" name="Slide Number Placeholder 1">
            <a:extLst>
              <a:ext uri="{FF2B5EF4-FFF2-40B4-BE49-F238E27FC236}">
                <a16:creationId xmlns:a16="http://schemas.microsoft.com/office/drawing/2014/main" xmlns="" id="{864C9739-81E9-41E5-80E5-E3DB77B9E7E2}"/>
              </a:ext>
            </a:extLst>
          </p:cNvPr>
          <p:cNvSpPr>
            <a:spLocks noGrp="1"/>
          </p:cNvSpPr>
          <p:nvPr>
            <p:ph type="sldNum" sz="quarter" idx="16"/>
          </p:nvPr>
        </p:nvSpPr>
        <p:spPr/>
        <p:txBody>
          <a:bodyPr/>
          <a:lstStyle>
            <a:lvl1pPr>
              <a:defRPr smtClean="0">
                <a:solidFill>
                  <a:schemeClr val="bg1"/>
                </a:solidFill>
              </a:defRPr>
            </a:lvl1pPr>
          </a:lstStyle>
          <a:p>
            <a:pPr>
              <a:defRPr/>
            </a:pPr>
            <a:fld id="{17E04C9C-CC10-4485-B647-C808F2313C8B}" type="slidenum">
              <a:rPr lang="en-GB" altLang="en-US"/>
              <a:pPr>
                <a:defRPr/>
              </a:pPr>
              <a:t>‹nº›</a:t>
            </a:fld>
            <a:endParaRPr lang="en-GB" altLang="en-US"/>
          </a:p>
        </p:txBody>
      </p:sp>
    </p:spTree>
    <p:extLst>
      <p:ext uri="{BB962C8B-B14F-4D97-AF65-F5344CB8AC3E}">
        <p14:creationId xmlns:p14="http://schemas.microsoft.com/office/powerpoint/2010/main" val="56662609"/>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3.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53" descr="Device-black">
            <a:extLst>
              <a:ext uri="{FF2B5EF4-FFF2-40B4-BE49-F238E27FC236}">
                <a16:creationId xmlns:a16="http://schemas.microsoft.com/office/drawing/2014/main" xmlns="" id="{9CDAD638-AC6A-48EC-A0D1-D1FBFBFAC0CB}"/>
              </a:ext>
            </a:extLst>
          </p:cNvPr>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7524750" y="438150"/>
            <a:ext cx="1184275"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2">
            <a:extLst>
              <a:ext uri="{FF2B5EF4-FFF2-40B4-BE49-F238E27FC236}">
                <a16:creationId xmlns:a16="http://schemas.microsoft.com/office/drawing/2014/main" xmlns="" id="{11CDB6EA-735B-4BF6-9E12-4A7D3D65CDCD}"/>
              </a:ext>
            </a:extLst>
          </p:cNvPr>
          <p:cNvSpPr>
            <a:spLocks noGrp="1" noChangeArrowheads="1"/>
          </p:cNvSpPr>
          <p:nvPr>
            <p:ph type="title"/>
          </p:nvPr>
        </p:nvSpPr>
        <p:spPr bwMode="auto">
          <a:xfrm>
            <a:off x="425450" y="1235075"/>
            <a:ext cx="8278813" cy="827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b" anchorCtr="0" compatLnSpc="1">
            <a:prstTxWarp prst="textNoShape">
              <a:avLst/>
            </a:prstTxWarp>
          </a:bodyPr>
          <a:lstStyle/>
          <a:p>
            <a:pPr lvl="0"/>
            <a:r>
              <a:rPr lang="en-US" altLang="en-US"/>
              <a:t>Click to edit Master title style</a:t>
            </a:r>
            <a:endParaRPr lang="en-GB" altLang="en-US" dirty="0"/>
          </a:p>
        </p:txBody>
      </p:sp>
      <p:sp>
        <p:nvSpPr>
          <p:cNvPr id="1028" name="Rectangle 3">
            <a:extLst>
              <a:ext uri="{FF2B5EF4-FFF2-40B4-BE49-F238E27FC236}">
                <a16:creationId xmlns:a16="http://schemas.microsoft.com/office/drawing/2014/main" xmlns="" id="{5AD14537-AE81-4C43-8944-0E77639ADE43}"/>
              </a:ext>
            </a:extLst>
          </p:cNvPr>
          <p:cNvSpPr>
            <a:spLocks noGrp="1" noChangeArrowheads="1"/>
          </p:cNvSpPr>
          <p:nvPr>
            <p:ph type="body" idx="1"/>
          </p:nvPr>
        </p:nvSpPr>
        <p:spPr bwMode="auto">
          <a:xfrm>
            <a:off x="425450" y="2214563"/>
            <a:ext cx="8278813" cy="3959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1037" name="Rectangle 13">
            <a:extLst>
              <a:ext uri="{FF2B5EF4-FFF2-40B4-BE49-F238E27FC236}">
                <a16:creationId xmlns:a16="http://schemas.microsoft.com/office/drawing/2014/main" xmlns="" id="{1494B39A-BD2F-4CEF-ABCF-3F7859D55692}"/>
              </a:ext>
            </a:extLst>
          </p:cNvPr>
          <p:cNvSpPr>
            <a:spLocks noGrp="1" noChangeArrowheads="1"/>
          </p:cNvSpPr>
          <p:nvPr>
            <p:ph type="sldNum" sz="quarter" idx="4"/>
          </p:nvPr>
        </p:nvSpPr>
        <p:spPr bwMode="auto">
          <a:xfrm>
            <a:off x="8027988" y="6237288"/>
            <a:ext cx="676275" cy="252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eaLnBrk="1" hangingPunct="1">
              <a:defRPr sz="1200" smtClean="0">
                <a:solidFill>
                  <a:schemeClr val="tx1"/>
                </a:solidFill>
                <a:latin typeface="Arial" panose="020B0604020202020204" pitchFamily="34" charset="0"/>
                <a:cs typeface="Arial" panose="020B0604020202020204" pitchFamily="34" charset="0"/>
              </a:defRPr>
            </a:lvl1pPr>
          </a:lstStyle>
          <a:p>
            <a:pPr>
              <a:defRPr/>
            </a:pPr>
            <a:fld id="{1E31E62B-3463-47CE-86A6-E8D8062D1E9F}" type="slidenum">
              <a:rPr lang="en-GB" altLang="en-US"/>
              <a:pPr>
                <a:defRPr/>
              </a:pPr>
              <a:t>‹nº›</a:t>
            </a:fld>
            <a:endParaRPr lang="en-GB" altLang="en-US" dirty="0"/>
          </a:p>
        </p:txBody>
      </p:sp>
      <p:pic>
        <p:nvPicPr>
          <p:cNvPr id="1030" name="Picture 50" descr="Device-wine">
            <a:extLst>
              <a:ext uri="{FF2B5EF4-FFF2-40B4-BE49-F238E27FC236}">
                <a16:creationId xmlns:a16="http://schemas.microsoft.com/office/drawing/2014/main" xmlns="" id="{75937925-C1A1-4B41-B6A4-AD21FC7FEA26}"/>
              </a:ext>
            </a:extLst>
          </p:cNvPr>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hidden">
          <a:xfrm>
            <a:off x="7524750" y="438150"/>
            <a:ext cx="1184275" cy="38576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031" name="Picture 55" descr="Device-white">
            <a:extLst>
              <a:ext uri="{FF2B5EF4-FFF2-40B4-BE49-F238E27FC236}">
                <a16:creationId xmlns:a16="http://schemas.microsoft.com/office/drawing/2014/main" xmlns="" id="{113DF75D-FCD1-4EBD-948F-84AD64C34FAA}"/>
              </a:ext>
            </a:extLst>
          </p:cNvP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hidden">
          <a:xfrm>
            <a:off x="7524750" y="438150"/>
            <a:ext cx="1184275" cy="3873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xmlns="" id="{EA3A8DCE-3A4F-4B82-ADBF-01560D7186A0}"/>
              </a:ext>
            </a:extLst>
          </p:cNvPr>
          <p:cNvSpPr txBox="1">
            <a:spLocks noChangeArrowheads="1"/>
          </p:cNvSpPr>
          <p:nvPr/>
        </p:nvSpPr>
        <p:spPr bwMode="auto">
          <a:xfrm>
            <a:off x="1928813" y="6605588"/>
            <a:ext cx="67691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eaLnBrk="1" hangingPunct="1">
              <a:defRPr/>
            </a:pPr>
            <a:r>
              <a:rPr lang="en-GB" altLang="en-US" sz="1200" dirty="0">
                <a:latin typeface="Arial" panose="020B0604020202020204" pitchFamily="34" charset="0"/>
                <a:cs typeface="Arial" panose="020B0604020202020204" pitchFamily="34" charset="0"/>
              </a:rPr>
              <a:t>LIMITLESS </a:t>
            </a:r>
            <a:r>
              <a:rPr lang="en-GB" altLang="en-US" sz="1200" dirty="0">
                <a:latin typeface="Arial Black" panose="020B0A04020102020204" pitchFamily="34" charset="0"/>
                <a:cs typeface="Arial" panose="020B0604020202020204" pitchFamily="34" charset="0"/>
              </a:rPr>
              <a:t>POTENTIAL</a:t>
            </a:r>
            <a:r>
              <a:rPr lang="en-GB" altLang="en-US" sz="1200" dirty="0">
                <a:latin typeface="Arial" panose="020B0604020202020204" pitchFamily="34" charset="0"/>
                <a:cs typeface="Arial" panose="020B0604020202020204" pitchFamily="34" charset="0"/>
              </a:rPr>
              <a:t> | LIMITLESS </a:t>
            </a:r>
            <a:r>
              <a:rPr lang="en-GB" altLang="en-US" sz="1200" dirty="0">
                <a:latin typeface="Arial Black" panose="020B0A04020102020204" pitchFamily="34" charset="0"/>
                <a:cs typeface="Arial" panose="020B0604020202020204" pitchFamily="34" charset="0"/>
              </a:rPr>
              <a:t>OPPORTUNITIES</a:t>
            </a:r>
            <a:r>
              <a:rPr lang="en-GB" altLang="en-US" sz="1200" dirty="0">
                <a:latin typeface="Arial" panose="020B0604020202020204" pitchFamily="34" charset="0"/>
                <a:cs typeface="Arial" panose="020B0604020202020204" pitchFamily="34" charset="0"/>
              </a:rPr>
              <a:t> | LIMITLESS </a:t>
            </a:r>
            <a:r>
              <a:rPr lang="en-GB" altLang="en-US" sz="1200" dirty="0">
                <a:latin typeface="Arial Black" panose="020B0A04020102020204" pitchFamily="34" charset="0"/>
                <a:cs typeface="Arial" panose="020B0604020202020204" pitchFamily="34" charset="0"/>
              </a:rPr>
              <a:t>IMPACT</a:t>
            </a:r>
          </a:p>
        </p:txBody>
      </p:sp>
    </p:spTree>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45" r:id="rId12"/>
    <p:sldLayoutId id="2147483746" r:id="rId13"/>
    <p:sldLayoutId id="2147483747" r:id="rId14"/>
    <p:sldLayoutId id="2147483748" r:id="rId15"/>
    <p:sldLayoutId id="2147483749" r:id="rId16"/>
    <p:sldLayoutId id="2147483750" r:id="rId17"/>
    <p:sldLayoutId id="2147483751" r:id="rId18"/>
    <p:sldLayoutId id="2147483752" r:id="rId19"/>
  </p:sldLayoutIdLst>
  <p:transition>
    <p:fade/>
  </p:transition>
  <p:hf hdr="0" ftr="0" dt="0"/>
  <p:txStyles>
    <p:titleStyle>
      <a:lvl1pPr algn="l" rtl="0" eaLnBrk="1" fontAlgn="base" hangingPunct="1">
        <a:spcBef>
          <a:spcPct val="0"/>
        </a:spcBef>
        <a:spcAft>
          <a:spcPct val="0"/>
        </a:spcAft>
        <a:defRPr sz="3800" cap="all">
          <a:solidFill>
            <a:schemeClr val="accent1"/>
          </a:solidFill>
          <a:latin typeface="Arial Bold" panose="020B0704020202020204" pitchFamily="34" charset="0"/>
          <a:ea typeface="Arial Bold" panose="020B0704020202020204" pitchFamily="34" charset="0"/>
          <a:cs typeface="Arial Bold" panose="020B0704020202020204" pitchFamily="34" charset="0"/>
        </a:defRPr>
      </a:lvl1pPr>
      <a:lvl2pPr algn="l" rtl="0" eaLnBrk="1" fontAlgn="base" hangingPunct="1">
        <a:spcBef>
          <a:spcPct val="0"/>
        </a:spcBef>
        <a:spcAft>
          <a:spcPct val="0"/>
        </a:spcAft>
        <a:defRPr sz="3800">
          <a:solidFill>
            <a:schemeClr val="accent1"/>
          </a:solidFill>
          <a:latin typeface="Arial Bold" panose="020B0704020202020204" pitchFamily="34" charset="0"/>
          <a:ea typeface="Arial Bold" panose="020B0704020202020204" pitchFamily="34" charset="0"/>
          <a:cs typeface="Arial Bold" panose="020B0704020202020204" pitchFamily="34" charset="0"/>
        </a:defRPr>
      </a:lvl2pPr>
      <a:lvl3pPr algn="l" rtl="0" eaLnBrk="1" fontAlgn="base" hangingPunct="1">
        <a:spcBef>
          <a:spcPct val="0"/>
        </a:spcBef>
        <a:spcAft>
          <a:spcPct val="0"/>
        </a:spcAft>
        <a:defRPr sz="3800">
          <a:solidFill>
            <a:schemeClr val="accent1"/>
          </a:solidFill>
          <a:latin typeface="Arial Bold" panose="020B0704020202020204" pitchFamily="34" charset="0"/>
          <a:ea typeface="Arial Bold" panose="020B0704020202020204" pitchFamily="34" charset="0"/>
          <a:cs typeface="Arial Bold" panose="020B0704020202020204" pitchFamily="34" charset="0"/>
        </a:defRPr>
      </a:lvl3pPr>
      <a:lvl4pPr algn="l" rtl="0" eaLnBrk="1" fontAlgn="base" hangingPunct="1">
        <a:spcBef>
          <a:spcPct val="0"/>
        </a:spcBef>
        <a:spcAft>
          <a:spcPct val="0"/>
        </a:spcAft>
        <a:defRPr sz="3800">
          <a:solidFill>
            <a:schemeClr val="accent1"/>
          </a:solidFill>
          <a:latin typeface="Arial Bold" panose="020B0704020202020204" pitchFamily="34" charset="0"/>
          <a:ea typeface="Arial Bold" panose="020B0704020202020204" pitchFamily="34" charset="0"/>
          <a:cs typeface="Arial Bold" panose="020B0704020202020204" pitchFamily="34" charset="0"/>
        </a:defRPr>
      </a:lvl4pPr>
      <a:lvl5pPr algn="l" rtl="0" eaLnBrk="1" fontAlgn="base" hangingPunct="1">
        <a:spcBef>
          <a:spcPct val="0"/>
        </a:spcBef>
        <a:spcAft>
          <a:spcPct val="0"/>
        </a:spcAft>
        <a:defRPr sz="3800">
          <a:solidFill>
            <a:schemeClr val="accent1"/>
          </a:solidFill>
          <a:latin typeface="Arial Bold" panose="020B0704020202020204" pitchFamily="34" charset="0"/>
          <a:ea typeface="Arial Bold" panose="020B0704020202020204" pitchFamily="34" charset="0"/>
          <a:cs typeface="Arial Bold" panose="020B0704020202020204" pitchFamily="34" charset="0"/>
        </a:defRPr>
      </a:lvl5pPr>
      <a:lvl6pPr marL="457200" algn="l" rtl="0" eaLnBrk="1" fontAlgn="base" hangingPunct="1">
        <a:spcBef>
          <a:spcPct val="0"/>
        </a:spcBef>
        <a:spcAft>
          <a:spcPct val="0"/>
        </a:spcAft>
        <a:defRPr sz="3600">
          <a:solidFill>
            <a:schemeClr val="tx2"/>
          </a:solidFill>
          <a:latin typeface="+mn-lt"/>
        </a:defRPr>
      </a:lvl6pPr>
      <a:lvl7pPr marL="914400" algn="l" rtl="0" eaLnBrk="1" fontAlgn="base" hangingPunct="1">
        <a:spcBef>
          <a:spcPct val="0"/>
        </a:spcBef>
        <a:spcAft>
          <a:spcPct val="0"/>
        </a:spcAft>
        <a:defRPr sz="3600">
          <a:solidFill>
            <a:schemeClr val="tx2"/>
          </a:solidFill>
          <a:latin typeface="+mn-lt"/>
        </a:defRPr>
      </a:lvl7pPr>
      <a:lvl8pPr marL="1371600" algn="l" rtl="0" eaLnBrk="1" fontAlgn="base" hangingPunct="1">
        <a:spcBef>
          <a:spcPct val="0"/>
        </a:spcBef>
        <a:spcAft>
          <a:spcPct val="0"/>
        </a:spcAft>
        <a:defRPr sz="3600">
          <a:solidFill>
            <a:schemeClr val="tx2"/>
          </a:solidFill>
          <a:latin typeface="+mn-lt"/>
        </a:defRPr>
      </a:lvl8pPr>
      <a:lvl9pPr marL="1828800" algn="l" rtl="0" eaLnBrk="1" fontAlgn="base" hangingPunct="1">
        <a:spcBef>
          <a:spcPct val="0"/>
        </a:spcBef>
        <a:spcAft>
          <a:spcPct val="0"/>
        </a:spcAft>
        <a:defRPr sz="3600">
          <a:solidFill>
            <a:schemeClr val="tx2"/>
          </a:solidFill>
          <a:latin typeface="+mn-lt"/>
        </a:defRPr>
      </a:lvl9pPr>
    </p:titleStyle>
    <p:bodyStyle>
      <a:lvl1pPr marL="179388" indent="-179388" algn="l" rtl="0" eaLnBrk="1" fontAlgn="base" hangingPunct="1">
        <a:spcBef>
          <a:spcPct val="20000"/>
        </a:spcBef>
        <a:spcAft>
          <a:spcPct val="0"/>
        </a:spcAft>
        <a:buClr>
          <a:schemeClr val="accent1"/>
        </a:buClr>
        <a:buFont typeface="Arial" panose="020B0604020202020204" pitchFamily="34" charset="0"/>
        <a:buChar char="•"/>
        <a:defRPr sz="2000">
          <a:solidFill>
            <a:schemeClr val="tx2"/>
          </a:solidFill>
          <a:latin typeface="Arial" panose="020B0604020202020204" pitchFamily="34" charset="0"/>
          <a:ea typeface="+mn-ea"/>
          <a:cs typeface="Arial" panose="020B0604020202020204" pitchFamily="34" charset="0"/>
        </a:defRPr>
      </a:lvl1pPr>
      <a:lvl2pPr marL="539750" indent="-179388" algn="l" rtl="0" eaLnBrk="1" fontAlgn="base" hangingPunct="1">
        <a:spcBef>
          <a:spcPct val="20000"/>
        </a:spcBef>
        <a:spcAft>
          <a:spcPct val="0"/>
        </a:spcAft>
        <a:buClr>
          <a:srgbClr val="63656A"/>
        </a:buClr>
        <a:buFont typeface="Effra" panose="02000806080000020004" pitchFamily="2" charset="0"/>
        <a:buChar char="•"/>
        <a:defRPr sz="2000">
          <a:solidFill>
            <a:schemeClr val="tx2"/>
          </a:solidFill>
          <a:latin typeface="Arial" panose="020B0604020202020204" pitchFamily="34" charset="0"/>
          <a:cs typeface="Arial" panose="020B0604020202020204" pitchFamily="34" charset="0"/>
        </a:defRPr>
      </a:lvl2pPr>
      <a:lvl3pPr marL="898525" indent="-179388" algn="l" rtl="0" eaLnBrk="1" fontAlgn="base" hangingPunct="1">
        <a:spcBef>
          <a:spcPct val="20000"/>
        </a:spcBef>
        <a:spcAft>
          <a:spcPct val="0"/>
        </a:spcAft>
        <a:buFont typeface="Effra" panose="02000806080000020004" pitchFamily="2" charset="0"/>
        <a:buChar char="•"/>
        <a:defRPr sz="2000">
          <a:solidFill>
            <a:schemeClr val="tx2"/>
          </a:solidFill>
          <a:latin typeface="Arial" panose="020B0604020202020204" pitchFamily="34" charset="0"/>
          <a:cs typeface="Arial" panose="020B0604020202020204" pitchFamily="34" charset="0"/>
        </a:defRPr>
      </a:lvl3pPr>
      <a:lvl4pPr marL="1258888" indent="-179388" algn="l" rtl="0" eaLnBrk="1" fontAlgn="base" hangingPunct="1">
        <a:spcBef>
          <a:spcPct val="20000"/>
        </a:spcBef>
        <a:spcAft>
          <a:spcPct val="0"/>
        </a:spcAft>
        <a:buFont typeface="Effra" panose="02000806080000020004" pitchFamily="2" charset="0"/>
        <a:buChar char="&gt;"/>
        <a:defRPr sz="2000">
          <a:solidFill>
            <a:schemeClr val="tx2"/>
          </a:solidFill>
          <a:latin typeface="Arial" panose="020B0604020202020204" pitchFamily="34" charset="0"/>
          <a:cs typeface="Arial" panose="020B0604020202020204" pitchFamily="34" charset="0"/>
        </a:defRPr>
      </a:lvl4pPr>
      <a:lvl5pPr marL="1619250" indent="-179388" algn="l" rtl="0" eaLnBrk="1" fontAlgn="base" hangingPunct="1">
        <a:spcBef>
          <a:spcPct val="20000"/>
        </a:spcBef>
        <a:spcAft>
          <a:spcPct val="0"/>
        </a:spcAft>
        <a:buFont typeface="Effra" panose="02000806080000020004" pitchFamily="2" charset="0"/>
        <a:buChar char="-"/>
        <a:defRPr sz="2000">
          <a:solidFill>
            <a:schemeClr val="tx2"/>
          </a:solidFill>
          <a:latin typeface="Arial" panose="020B0604020202020204" pitchFamily="34" charset="0"/>
          <a:cs typeface="Arial" panose="020B0604020202020204" pitchFamily="34" charset="0"/>
        </a:defRPr>
      </a:lvl5pPr>
      <a:lvl6pPr marL="2514600" indent="-228600" algn="l" rtl="0" eaLnBrk="1" fontAlgn="base" hangingPunct="1">
        <a:lnSpc>
          <a:spcPct val="110000"/>
        </a:lnSpc>
        <a:spcBef>
          <a:spcPct val="10000"/>
        </a:spcBef>
        <a:spcAft>
          <a:spcPct val="0"/>
        </a:spcAft>
        <a:buClr>
          <a:schemeClr val="tx2"/>
        </a:buClr>
        <a:buFont typeface="Effra" pitchFamily="2" charset="0"/>
        <a:buChar char="»"/>
        <a:defRPr sz="2000">
          <a:solidFill>
            <a:schemeClr val="tx1"/>
          </a:solidFill>
          <a:latin typeface="+mn-lt"/>
        </a:defRPr>
      </a:lvl6pPr>
      <a:lvl7pPr marL="2971800" indent="-228600" algn="l" rtl="0" eaLnBrk="1" fontAlgn="base" hangingPunct="1">
        <a:lnSpc>
          <a:spcPct val="110000"/>
        </a:lnSpc>
        <a:spcBef>
          <a:spcPct val="10000"/>
        </a:spcBef>
        <a:spcAft>
          <a:spcPct val="0"/>
        </a:spcAft>
        <a:buClr>
          <a:schemeClr val="tx2"/>
        </a:buClr>
        <a:buFont typeface="Effra" pitchFamily="2" charset="0"/>
        <a:buChar char="»"/>
        <a:defRPr sz="2000">
          <a:solidFill>
            <a:schemeClr val="tx1"/>
          </a:solidFill>
          <a:latin typeface="+mn-lt"/>
        </a:defRPr>
      </a:lvl7pPr>
      <a:lvl8pPr marL="3429000" indent="-228600" algn="l" rtl="0" eaLnBrk="1" fontAlgn="base" hangingPunct="1">
        <a:lnSpc>
          <a:spcPct val="110000"/>
        </a:lnSpc>
        <a:spcBef>
          <a:spcPct val="10000"/>
        </a:spcBef>
        <a:spcAft>
          <a:spcPct val="0"/>
        </a:spcAft>
        <a:buClr>
          <a:schemeClr val="tx2"/>
        </a:buClr>
        <a:buFont typeface="Effra" pitchFamily="2" charset="0"/>
        <a:buChar char="»"/>
        <a:defRPr sz="2000">
          <a:solidFill>
            <a:schemeClr val="tx1"/>
          </a:solidFill>
          <a:latin typeface="+mn-lt"/>
        </a:defRPr>
      </a:lvl8pPr>
      <a:lvl9pPr marL="3886200" indent="-228600" algn="l" rtl="0" eaLnBrk="1" fontAlgn="base" hangingPunct="1">
        <a:lnSpc>
          <a:spcPct val="110000"/>
        </a:lnSpc>
        <a:spcBef>
          <a:spcPct val="10000"/>
        </a:spcBef>
        <a:spcAft>
          <a:spcPct val="0"/>
        </a:spcAft>
        <a:buClr>
          <a:schemeClr val="tx2"/>
        </a:buClr>
        <a:buFont typeface="Effra" pitchFamily="2"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DBDFA25-CF77-4DFD-AFBD-B8800DE63792}"/>
              </a:ext>
            </a:extLst>
          </p:cNvPr>
          <p:cNvSpPr>
            <a:spLocks noGrp="1"/>
          </p:cNvSpPr>
          <p:nvPr>
            <p:ph type="ctrTitle"/>
          </p:nvPr>
        </p:nvSpPr>
        <p:spPr>
          <a:xfrm>
            <a:off x="425450" y="1143000"/>
            <a:ext cx="8278813" cy="919163"/>
          </a:xfrm>
        </p:spPr>
        <p:txBody>
          <a:bodyPr/>
          <a:lstStyle/>
          <a:p>
            <a:pPr>
              <a:defRPr/>
            </a:pPr>
            <a:r>
              <a:rPr lang="en-GB" sz="2800" dirty="0">
                <a:ea typeface="+mj-ea"/>
              </a:rPr>
              <a:t>Influencing Heritage Policy in the UK</a:t>
            </a:r>
          </a:p>
        </p:txBody>
      </p:sp>
      <p:sp>
        <p:nvSpPr>
          <p:cNvPr id="21507" name="Subtitle 2">
            <a:extLst>
              <a:ext uri="{FF2B5EF4-FFF2-40B4-BE49-F238E27FC236}">
                <a16:creationId xmlns:a16="http://schemas.microsoft.com/office/drawing/2014/main" xmlns="" id="{A355CDEA-D00F-4960-8408-9E1100109114}"/>
              </a:ext>
            </a:extLst>
          </p:cNvPr>
          <p:cNvSpPr>
            <a:spLocks noGrp="1" noChangeArrowheads="1"/>
          </p:cNvSpPr>
          <p:nvPr>
            <p:ph type="subTitle" idx="1"/>
          </p:nvPr>
        </p:nvSpPr>
        <p:spPr>
          <a:xfrm>
            <a:off x="425450" y="4941888"/>
            <a:ext cx="8278813" cy="925512"/>
          </a:xfrm>
        </p:spPr>
        <p:txBody>
          <a:bodyPr/>
          <a:lstStyle/>
          <a:p>
            <a:r>
              <a:rPr lang="en-US" altLang="en-US" dirty="0"/>
              <a:t>Henry Russell</a:t>
            </a:r>
            <a:br>
              <a:rPr lang="en-US" altLang="en-US" dirty="0"/>
            </a:br>
            <a:r>
              <a:rPr lang="en-US" altLang="en-US" dirty="0"/>
              <a:t>h.j.g.russell@reading.ac.uk</a:t>
            </a:r>
          </a:p>
        </p:txBody>
      </p:sp>
      <p:sp>
        <p:nvSpPr>
          <p:cNvPr id="21508" name="Slide Number Placeholder 3">
            <a:extLst>
              <a:ext uri="{FF2B5EF4-FFF2-40B4-BE49-F238E27FC236}">
                <a16:creationId xmlns:a16="http://schemas.microsoft.com/office/drawing/2014/main" xmlns="" id="{BD4D4EAD-2F4D-46EF-A31F-81D2704B15C2}"/>
              </a:ext>
            </a:extLst>
          </p:cNvPr>
          <p:cNvSpPr>
            <a:spLocks noGrp="1"/>
          </p:cNvSpPr>
          <p:nvPr>
            <p:ph type="sldNum" sz="quarter" idx="17"/>
          </p:nvPr>
        </p:nvSpPr>
        <p:spPr>
          <a:noFill/>
        </p:spPr>
        <p:txBody>
          <a:bodyPr/>
          <a:lstStyle>
            <a:lvl1pPr>
              <a:defRPr sz="2000">
                <a:solidFill>
                  <a:schemeClr val="tx2"/>
                </a:solidFill>
                <a:latin typeface="Effra" panose="02000806080000020004" pitchFamily="2" charset="0"/>
              </a:defRPr>
            </a:lvl1pPr>
            <a:lvl2pPr marL="742950" indent="-285750">
              <a:defRPr sz="2000">
                <a:solidFill>
                  <a:schemeClr val="tx2"/>
                </a:solidFill>
                <a:latin typeface="Effra" panose="02000806080000020004" pitchFamily="2" charset="0"/>
              </a:defRPr>
            </a:lvl2pPr>
            <a:lvl3pPr marL="1143000" indent="-228600">
              <a:defRPr sz="2000">
                <a:solidFill>
                  <a:schemeClr val="tx2"/>
                </a:solidFill>
                <a:latin typeface="Effra" panose="02000806080000020004" pitchFamily="2" charset="0"/>
              </a:defRPr>
            </a:lvl3pPr>
            <a:lvl4pPr marL="1600200" indent="-228600">
              <a:defRPr sz="2000">
                <a:solidFill>
                  <a:schemeClr val="tx2"/>
                </a:solidFill>
                <a:latin typeface="Effra" panose="02000806080000020004" pitchFamily="2" charset="0"/>
              </a:defRPr>
            </a:lvl4pPr>
            <a:lvl5pPr marL="2057400" indent="-228600">
              <a:defRPr sz="2000">
                <a:solidFill>
                  <a:schemeClr val="tx2"/>
                </a:solidFill>
                <a:latin typeface="Effra" panose="02000806080000020004" pitchFamily="2" charset="0"/>
              </a:defRPr>
            </a:lvl5pPr>
            <a:lvl6pPr marL="2514600" indent="-228600" eaLnBrk="0" fontAlgn="base" hangingPunct="0">
              <a:spcBef>
                <a:spcPct val="0"/>
              </a:spcBef>
              <a:spcAft>
                <a:spcPct val="0"/>
              </a:spcAft>
              <a:defRPr sz="2000">
                <a:solidFill>
                  <a:schemeClr val="tx2"/>
                </a:solidFill>
                <a:latin typeface="Effra" panose="02000806080000020004" pitchFamily="2" charset="0"/>
              </a:defRPr>
            </a:lvl6pPr>
            <a:lvl7pPr marL="2971800" indent="-228600" eaLnBrk="0" fontAlgn="base" hangingPunct="0">
              <a:spcBef>
                <a:spcPct val="0"/>
              </a:spcBef>
              <a:spcAft>
                <a:spcPct val="0"/>
              </a:spcAft>
              <a:defRPr sz="2000">
                <a:solidFill>
                  <a:schemeClr val="tx2"/>
                </a:solidFill>
                <a:latin typeface="Effra" panose="02000806080000020004" pitchFamily="2" charset="0"/>
              </a:defRPr>
            </a:lvl7pPr>
            <a:lvl8pPr marL="3429000" indent="-228600" eaLnBrk="0" fontAlgn="base" hangingPunct="0">
              <a:spcBef>
                <a:spcPct val="0"/>
              </a:spcBef>
              <a:spcAft>
                <a:spcPct val="0"/>
              </a:spcAft>
              <a:defRPr sz="2000">
                <a:solidFill>
                  <a:schemeClr val="tx2"/>
                </a:solidFill>
                <a:latin typeface="Effra" panose="02000806080000020004" pitchFamily="2" charset="0"/>
              </a:defRPr>
            </a:lvl8pPr>
            <a:lvl9pPr marL="3886200" indent="-228600" eaLnBrk="0" fontAlgn="base" hangingPunct="0">
              <a:spcBef>
                <a:spcPct val="0"/>
              </a:spcBef>
              <a:spcAft>
                <a:spcPct val="0"/>
              </a:spcAft>
              <a:defRPr sz="2000">
                <a:solidFill>
                  <a:schemeClr val="tx2"/>
                </a:solidFill>
                <a:latin typeface="Effra" panose="02000806080000020004" pitchFamily="2" charset="0"/>
              </a:defRPr>
            </a:lvl9pPr>
          </a:lstStyle>
          <a:p>
            <a:fld id="{D5DDEBC2-B621-4851-B975-74AE2788A87B}" type="slidenum">
              <a:rPr lang="en-GB" altLang="en-US" sz="1200">
                <a:solidFill>
                  <a:schemeClr val="bg2"/>
                </a:solidFill>
                <a:latin typeface="Arial" panose="020B0604020202020204" pitchFamily="34" charset="0"/>
              </a:rPr>
              <a:pPr/>
              <a:t>1</a:t>
            </a:fld>
            <a:endParaRPr lang="en-GB" altLang="en-US" sz="1200">
              <a:solidFill>
                <a:schemeClr val="bg2"/>
              </a:solidFill>
              <a:latin typeface="Arial" panose="020B0604020202020204" pitchFamily="34" charset="0"/>
            </a:endParaRPr>
          </a:p>
        </p:txBody>
      </p:sp>
      <p:sp>
        <p:nvSpPr>
          <p:cNvPr id="21509" name="Text Placeholder 4">
            <a:extLst>
              <a:ext uri="{FF2B5EF4-FFF2-40B4-BE49-F238E27FC236}">
                <a16:creationId xmlns:a16="http://schemas.microsoft.com/office/drawing/2014/main" xmlns="" id="{2FB9611F-530C-4009-8D85-D284E6B36BE9}"/>
              </a:ext>
            </a:extLst>
          </p:cNvPr>
          <p:cNvSpPr>
            <a:spLocks noGrp="1" noChangeArrowheads="1"/>
          </p:cNvSpPr>
          <p:nvPr>
            <p:ph type="body" sz="quarter" idx="13"/>
          </p:nvPr>
        </p:nvSpPr>
        <p:spPr>
          <a:xfrm>
            <a:off x="417513" y="0"/>
            <a:ext cx="2935287" cy="805551"/>
          </a:xfrm>
        </p:spPr>
        <p:txBody>
          <a:bodyPr/>
          <a:lstStyle/>
          <a:p>
            <a:r>
              <a:rPr lang="en-US" altLang="en-US" dirty="0">
                <a:ea typeface="Arial Bold" panose="020B0704020202020204" pitchFamily="34" charset="0"/>
              </a:rPr>
              <a:t/>
            </a:r>
            <a:br>
              <a:rPr lang="en-US" altLang="en-US" dirty="0">
                <a:ea typeface="Arial Bold" panose="020B0704020202020204" pitchFamily="34" charset="0"/>
              </a:rPr>
            </a:br>
            <a:r>
              <a:rPr lang="en-US" altLang="en-US" dirty="0">
                <a:ea typeface="Arial Bold" panose="020B0704020202020204" pitchFamily="34" charset="0"/>
              </a:rPr>
              <a:t>Department of Real Estate &amp; Planning</a:t>
            </a: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C9645EF-3DB2-48D4-B557-AD9A413E29AC}"/>
              </a:ext>
            </a:extLst>
          </p:cNvPr>
          <p:cNvSpPr>
            <a:spLocks noGrp="1"/>
          </p:cNvSpPr>
          <p:nvPr>
            <p:ph type="title"/>
          </p:nvPr>
        </p:nvSpPr>
        <p:spPr/>
        <p:txBody>
          <a:bodyPr/>
          <a:lstStyle/>
          <a:p>
            <a:r>
              <a:rPr lang="en-GB" dirty="0"/>
              <a:t>governance</a:t>
            </a:r>
          </a:p>
        </p:txBody>
      </p:sp>
      <p:sp>
        <p:nvSpPr>
          <p:cNvPr id="3" name="Content Placeholder 2">
            <a:extLst>
              <a:ext uri="{FF2B5EF4-FFF2-40B4-BE49-F238E27FC236}">
                <a16:creationId xmlns:a16="http://schemas.microsoft.com/office/drawing/2014/main" xmlns="" id="{901DABC2-1620-44A0-BB3D-1F5C62CF505F}"/>
              </a:ext>
            </a:extLst>
          </p:cNvPr>
          <p:cNvSpPr>
            <a:spLocks noGrp="1"/>
          </p:cNvSpPr>
          <p:nvPr>
            <p:ph idx="1"/>
          </p:nvPr>
        </p:nvSpPr>
        <p:spPr>
          <a:xfrm>
            <a:off x="425451" y="2214563"/>
            <a:ext cx="4375150" cy="3959225"/>
          </a:xfrm>
        </p:spPr>
        <p:txBody>
          <a:bodyPr/>
          <a:lstStyle/>
          <a:p>
            <a:r>
              <a:rPr lang="en-GB" dirty="0">
                <a:latin typeface="+mn-lt"/>
              </a:rPr>
              <a:t>Registered charity</a:t>
            </a:r>
          </a:p>
          <a:p>
            <a:r>
              <a:rPr lang="en-GB" dirty="0">
                <a:latin typeface="+mn-lt"/>
              </a:rPr>
              <a:t>Financed by members subscriptions and grants</a:t>
            </a:r>
          </a:p>
        </p:txBody>
      </p:sp>
      <p:sp>
        <p:nvSpPr>
          <p:cNvPr id="4" name="Slide Number Placeholder 3">
            <a:extLst>
              <a:ext uri="{FF2B5EF4-FFF2-40B4-BE49-F238E27FC236}">
                <a16:creationId xmlns:a16="http://schemas.microsoft.com/office/drawing/2014/main" xmlns="" id="{72E268CB-34FC-4DD2-8CBB-43D2C57AFA3F}"/>
              </a:ext>
            </a:extLst>
          </p:cNvPr>
          <p:cNvSpPr>
            <a:spLocks noGrp="1"/>
          </p:cNvSpPr>
          <p:nvPr>
            <p:ph type="sldNum" sz="quarter" idx="10"/>
          </p:nvPr>
        </p:nvSpPr>
        <p:spPr/>
        <p:txBody>
          <a:bodyPr/>
          <a:lstStyle/>
          <a:p>
            <a:pPr>
              <a:defRPr/>
            </a:pPr>
            <a:fld id="{6149EE89-7427-47A5-8297-AEC24476618D}" type="slidenum">
              <a:rPr lang="en-GB" altLang="en-US" smtClean="0"/>
              <a:pPr>
                <a:defRPr/>
              </a:pPr>
              <a:t>10</a:t>
            </a:fld>
            <a:endParaRPr lang="en-GB" altLang="en-US" dirty="0"/>
          </a:p>
        </p:txBody>
      </p:sp>
      <p:pic>
        <p:nvPicPr>
          <p:cNvPr id="6" name="Picture 5">
            <a:extLst>
              <a:ext uri="{FF2B5EF4-FFF2-40B4-BE49-F238E27FC236}">
                <a16:creationId xmlns:a16="http://schemas.microsoft.com/office/drawing/2014/main" xmlns="" id="{9C2B7594-0C97-44CE-A2CD-9A0E873C906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4658321" y="1955019"/>
            <a:ext cx="4795837" cy="3596878"/>
          </a:xfrm>
          <a:prstGeom prst="rect">
            <a:avLst/>
          </a:prstGeom>
        </p:spPr>
      </p:pic>
    </p:spTree>
    <p:extLst>
      <p:ext uri="{BB962C8B-B14F-4D97-AF65-F5344CB8AC3E}">
        <p14:creationId xmlns:p14="http://schemas.microsoft.com/office/powerpoint/2010/main" val="3699043152"/>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How can we help you? </a:t>
            </a:r>
          </a:p>
        </p:txBody>
      </p:sp>
      <p:sp>
        <p:nvSpPr>
          <p:cNvPr id="3" name="Content Placeholder 2"/>
          <p:cNvSpPr>
            <a:spLocks noGrp="1"/>
          </p:cNvSpPr>
          <p:nvPr>
            <p:ph idx="1"/>
          </p:nvPr>
        </p:nvSpPr>
        <p:spPr>
          <a:xfrm>
            <a:off x="425451" y="2214563"/>
            <a:ext cx="5822949" cy="3959225"/>
          </a:xfrm>
        </p:spPr>
        <p:txBody>
          <a:bodyPr/>
          <a:lstStyle/>
          <a:p>
            <a:r>
              <a:rPr lang="en-GB" dirty="0"/>
              <a:t>An effective heritage protection system, applied consistently </a:t>
            </a:r>
          </a:p>
          <a:p>
            <a:r>
              <a:rPr lang="en-GB" dirty="0"/>
              <a:t>Heritage policies in strategic plans</a:t>
            </a:r>
          </a:p>
          <a:p>
            <a:r>
              <a:rPr lang="en-GB" dirty="0"/>
              <a:t>Recognition in policy of the value of heritage, cultural, social, economic and environmental </a:t>
            </a:r>
          </a:p>
          <a:p>
            <a:r>
              <a:rPr lang="en-GB" dirty="0"/>
              <a:t>An effective unified advocate/voice for heritage, which</a:t>
            </a:r>
          </a:p>
          <a:p>
            <a:pPr lvl="1"/>
            <a:r>
              <a:rPr lang="en-GB" dirty="0"/>
              <a:t>is listened to by policy-makers and law-makers</a:t>
            </a:r>
          </a:p>
          <a:p>
            <a:pPr lvl="1"/>
            <a:r>
              <a:rPr lang="en-GB" dirty="0"/>
              <a:t>represents all non-commercial heritage interests</a:t>
            </a:r>
          </a:p>
          <a:p>
            <a:pPr lvl="1"/>
            <a:r>
              <a:rPr lang="en-GB" dirty="0"/>
              <a:t>responds to official consultations on law and policy </a:t>
            </a:r>
          </a:p>
          <a:p>
            <a:pPr lvl="1"/>
            <a:r>
              <a:rPr lang="en-GB" dirty="0"/>
              <a:t>campaigns for heritage                       </a:t>
            </a:r>
          </a:p>
          <a:p>
            <a:endParaRPr lang="en-GB" dirty="0"/>
          </a:p>
        </p:txBody>
      </p:sp>
      <p:sp>
        <p:nvSpPr>
          <p:cNvPr id="4" name="Slide Number Placeholder 3"/>
          <p:cNvSpPr>
            <a:spLocks noGrp="1"/>
          </p:cNvSpPr>
          <p:nvPr>
            <p:ph type="sldNum" sz="quarter" idx="10"/>
          </p:nvPr>
        </p:nvSpPr>
        <p:spPr/>
        <p:txBody>
          <a:bodyPr/>
          <a:lstStyle/>
          <a:p>
            <a:pPr>
              <a:defRPr/>
            </a:pPr>
            <a:fld id="{6149EE89-7427-47A5-8297-AEC24476618D}" type="slidenum">
              <a:rPr lang="en-GB" altLang="en-US" smtClean="0"/>
              <a:pPr>
                <a:defRPr/>
              </a:pPr>
              <a:t>11</a:t>
            </a:fld>
            <a:endParaRPr lang="en-GB" altLang="en-US" dirty="0"/>
          </a:p>
        </p:txBody>
      </p:sp>
    </p:spTree>
    <p:extLst>
      <p:ext uri="{BB962C8B-B14F-4D97-AF65-F5344CB8AC3E}">
        <p14:creationId xmlns:p14="http://schemas.microsoft.com/office/powerpoint/2010/main" val="2743566121"/>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749FD66-7A88-49B6-A00F-00ACE9FB8E35}"/>
              </a:ext>
            </a:extLst>
          </p:cNvPr>
          <p:cNvSpPr>
            <a:spLocks noGrp="1"/>
          </p:cNvSpPr>
          <p:nvPr>
            <p:ph type="title"/>
          </p:nvPr>
        </p:nvSpPr>
        <p:spPr>
          <a:xfrm>
            <a:off x="466175" y="787399"/>
            <a:ext cx="8278813" cy="827088"/>
          </a:xfrm>
        </p:spPr>
        <p:txBody>
          <a:bodyPr/>
          <a:lstStyle/>
          <a:p>
            <a:r>
              <a:rPr lang="en-GB" dirty="0"/>
              <a:t>Heritage Alliance </a:t>
            </a:r>
            <a:br>
              <a:rPr lang="en-GB" dirty="0"/>
            </a:br>
            <a:r>
              <a:rPr lang="en-GB" dirty="0"/>
              <a:t>International </a:t>
            </a:r>
          </a:p>
        </p:txBody>
      </p:sp>
      <p:pic>
        <p:nvPicPr>
          <p:cNvPr id="6" name="Content Placeholder 5">
            <a:extLst>
              <a:ext uri="{FF2B5EF4-FFF2-40B4-BE49-F238E27FC236}">
                <a16:creationId xmlns:a16="http://schemas.microsoft.com/office/drawing/2014/main" xmlns="" id="{6B83C2F8-AE45-40A4-A18B-A1BD5D9ABF5B}"/>
              </a:ext>
            </a:extLst>
          </p:cNvPr>
          <p:cNvPicPr>
            <a:picLocks noGrp="1" noChangeAspect="1"/>
          </p:cNvPicPr>
          <p:nvPr>
            <p:ph idx="1"/>
          </p:nvPr>
        </p:nvPicPr>
        <p:blipFill>
          <a:blip r:embed="rId2"/>
          <a:stretch>
            <a:fillRect/>
          </a:stretch>
        </p:blipFill>
        <p:spPr>
          <a:xfrm>
            <a:off x="5655712" y="4248680"/>
            <a:ext cx="3039026" cy="2114814"/>
          </a:xfrm>
          <a:prstGeom prst="rect">
            <a:avLst/>
          </a:prstGeom>
        </p:spPr>
      </p:pic>
      <p:sp>
        <p:nvSpPr>
          <p:cNvPr id="4" name="Slide Number Placeholder 3">
            <a:extLst>
              <a:ext uri="{FF2B5EF4-FFF2-40B4-BE49-F238E27FC236}">
                <a16:creationId xmlns:a16="http://schemas.microsoft.com/office/drawing/2014/main" xmlns="" id="{479CDDE2-792B-4C2D-80C5-E7778843C746}"/>
              </a:ext>
            </a:extLst>
          </p:cNvPr>
          <p:cNvSpPr>
            <a:spLocks noGrp="1"/>
          </p:cNvSpPr>
          <p:nvPr>
            <p:ph type="sldNum" sz="quarter" idx="10"/>
          </p:nvPr>
        </p:nvSpPr>
        <p:spPr/>
        <p:txBody>
          <a:bodyPr/>
          <a:lstStyle/>
          <a:p>
            <a:pPr>
              <a:defRPr/>
            </a:pPr>
            <a:fld id="{6149EE89-7427-47A5-8297-AEC24476618D}" type="slidenum">
              <a:rPr lang="en-GB" altLang="en-US" smtClean="0"/>
              <a:pPr>
                <a:defRPr/>
              </a:pPr>
              <a:t>12</a:t>
            </a:fld>
            <a:endParaRPr lang="en-GB" altLang="en-US" dirty="0"/>
          </a:p>
        </p:txBody>
      </p:sp>
      <p:pic>
        <p:nvPicPr>
          <p:cNvPr id="7" name="Picture 6">
            <a:extLst>
              <a:ext uri="{FF2B5EF4-FFF2-40B4-BE49-F238E27FC236}">
                <a16:creationId xmlns:a16="http://schemas.microsoft.com/office/drawing/2014/main" xmlns="" id="{F9D0EE6C-A265-42A8-9556-E2630034AB78}"/>
              </a:ext>
            </a:extLst>
          </p:cNvPr>
          <p:cNvPicPr>
            <a:picLocks noChangeAspect="1"/>
          </p:cNvPicPr>
          <p:nvPr/>
        </p:nvPicPr>
        <p:blipFill>
          <a:blip r:embed="rId3"/>
          <a:stretch>
            <a:fillRect/>
          </a:stretch>
        </p:blipFill>
        <p:spPr>
          <a:xfrm>
            <a:off x="5010910" y="1614487"/>
            <a:ext cx="3693353" cy="2561519"/>
          </a:xfrm>
          <a:prstGeom prst="rect">
            <a:avLst/>
          </a:prstGeom>
        </p:spPr>
      </p:pic>
      <p:pic>
        <p:nvPicPr>
          <p:cNvPr id="8" name="Picture 7">
            <a:extLst>
              <a:ext uri="{FF2B5EF4-FFF2-40B4-BE49-F238E27FC236}">
                <a16:creationId xmlns:a16="http://schemas.microsoft.com/office/drawing/2014/main" xmlns="" id="{E2E190D5-500C-4FC6-A40C-206C8D9344E6}"/>
              </a:ext>
            </a:extLst>
          </p:cNvPr>
          <p:cNvPicPr>
            <a:picLocks noChangeAspect="1"/>
          </p:cNvPicPr>
          <p:nvPr/>
        </p:nvPicPr>
        <p:blipFill>
          <a:blip r:embed="rId4"/>
          <a:stretch>
            <a:fillRect/>
          </a:stretch>
        </p:blipFill>
        <p:spPr>
          <a:xfrm>
            <a:off x="410064" y="3873499"/>
            <a:ext cx="3801025" cy="2616201"/>
          </a:xfrm>
          <a:prstGeom prst="rect">
            <a:avLst/>
          </a:prstGeom>
        </p:spPr>
      </p:pic>
      <p:pic>
        <p:nvPicPr>
          <p:cNvPr id="9" name="Picture 8">
            <a:extLst>
              <a:ext uri="{FF2B5EF4-FFF2-40B4-BE49-F238E27FC236}">
                <a16:creationId xmlns:a16="http://schemas.microsoft.com/office/drawing/2014/main" xmlns="" id="{5EFA238F-B152-42EA-88CE-E54A1A9C3EC1}"/>
              </a:ext>
            </a:extLst>
          </p:cNvPr>
          <p:cNvPicPr>
            <a:picLocks noChangeAspect="1"/>
          </p:cNvPicPr>
          <p:nvPr/>
        </p:nvPicPr>
        <p:blipFill>
          <a:blip r:embed="rId5"/>
          <a:stretch>
            <a:fillRect/>
          </a:stretch>
        </p:blipFill>
        <p:spPr>
          <a:xfrm>
            <a:off x="1443474" y="1614487"/>
            <a:ext cx="1830476" cy="2634193"/>
          </a:xfrm>
          <a:prstGeom prst="rect">
            <a:avLst/>
          </a:prstGeom>
        </p:spPr>
      </p:pic>
    </p:spTree>
    <p:extLst>
      <p:ext uri="{BB962C8B-B14F-4D97-AF65-F5344CB8AC3E}">
        <p14:creationId xmlns:p14="http://schemas.microsoft.com/office/powerpoint/2010/main" val="1632114720"/>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BE1632C-FFDC-46DD-90DC-60B2747671C1}"/>
              </a:ext>
            </a:extLst>
          </p:cNvPr>
          <p:cNvSpPr>
            <a:spLocks noGrp="1"/>
          </p:cNvSpPr>
          <p:nvPr>
            <p:ph type="title"/>
          </p:nvPr>
        </p:nvSpPr>
        <p:spPr>
          <a:xfrm>
            <a:off x="425449" y="1066800"/>
            <a:ext cx="8278813" cy="827088"/>
          </a:xfrm>
        </p:spPr>
        <p:txBody>
          <a:bodyPr/>
          <a:lstStyle/>
          <a:p>
            <a:r>
              <a:rPr lang="en-GB" dirty="0"/>
              <a:t>English heritage protection</a:t>
            </a:r>
          </a:p>
        </p:txBody>
      </p:sp>
      <p:sp>
        <p:nvSpPr>
          <p:cNvPr id="3" name="Content Placeholder 2">
            <a:extLst>
              <a:ext uri="{FF2B5EF4-FFF2-40B4-BE49-F238E27FC236}">
                <a16:creationId xmlns:a16="http://schemas.microsoft.com/office/drawing/2014/main" xmlns="" id="{763C8BE6-3D59-4D98-B3CA-1014FA51E7FF}"/>
              </a:ext>
            </a:extLst>
          </p:cNvPr>
          <p:cNvSpPr>
            <a:spLocks noGrp="1"/>
          </p:cNvSpPr>
          <p:nvPr>
            <p:ph idx="1"/>
          </p:nvPr>
        </p:nvSpPr>
        <p:spPr>
          <a:xfrm>
            <a:off x="425451" y="2214563"/>
            <a:ext cx="4908549" cy="3959225"/>
          </a:xfrm>
        </p:spPr>
        <p:txBody>
          <a:bodyPr/>
          <a:lstStyle/>
          <a:p>
            <a:r>
              <a:rPr lang="en-GB" dirty="0">
                <a:latin typeface="+mn-lt"/>
              </a:rPr>
              <a:t>Heritage is managed through the planning system</a:t>
            </a:r>
          </a:p>
          <a:p>
            <a:r>
              <a:rPr lang="en-GB" dirty="0">
                <a:latin typeface="+mn-lt"/>
              </a:rPr>
              <a:t>Local authorities (LAs) are decision maker</a:t>
            </a:r>
          </a:p>
          <a:p>
            <a:r>
              <a:rPr lang="en-GB" dirty="0">
                <a:latin typeface="+mn-lt"/>
              </a:rPr>
              <a:t>National legislation and policy</a:t>
            </a:r>
          </a:p>
          <a:p>
            <a:endParaRPr lang="en-GB" dirty="0">
              <a:latin typeface="+mn-lt"/>
            </a:endParaRPr>
          </a:p>
          <a:p>
            <a:pPr marL="0" indent="0">
              <a:buNone/>
            </a:pPr>
            <a:r>
              <a:rPr lang="en-GB" dirty="0">
                <a:latin typeface="+mn-lt"/>
              </a:rPr>
              <a:t>Listed buildings</a:t>
            </a:r>
          </a:p>
          <a:p>
            <a:r>
              <a:rPr lang="en-GB" dirty="0">
                <a:latin typeface="+mn-lt"/>
              </a:rPr>
              <a:t>Consent is required for proposals that affect their ‘special interest’</a:t>
            </a:r>
          </a:p>
          <a:p>
            <a:r>
              <a:rPr lang="en-GB" dirty="0">
                <a:latin typeface="+mn-lt"/>
              </a:rPr>
              <a:t>Proposals need to be justified</a:t>
            </a:r>
          </a:p>
          <a:p>
            <a:r>
              <a:rPr lang="en-GB" dirty="0">
                <a:latin typeface="+mn-lt"/>
              </a:rPr>
              <a:t>Like-for-like repair does NOT need consent</a:t>
            </a:r>
          </a:p>
        </p:txBody>
      </p:sp>
      <p:sp>
        <p:nvSpPr>
          <p:cNvPr id="4" name="Slide Number Placeholder 3">
            <a:extLst>
              <a:ext uri="{FF2B5EF4-FFF2-40B4-BE49-F238E27FC236}">
                <a16:creationId xmlns:a16="http://schemas.microsoft.com/office/drawing/2014/main" xmlns="" id="{BF17E7E7-4A20-4B87-8B48-CBE2E88BFD8F}"/>
              </a:ext>
            </a:extLst>
          </p:cNvPr>
          <p:cNvSpPr>
            <a:spLocks noGrp="1"/>
          </p:cNvSpPr>
          <p:nvPr>
            <p:ph type="sldNum" sz="quarter" idx="10"/>
          </p:nvPr>
        </p:nvSpPr>
        <p:spPr/>
        <p:txBody>
          <a:bodyPr/>
          <a:lstStyle/>
          <a:p>
            <a:pPr>
              <a:defRPr/>
            </a:pPr>
            <a:fld id="{6149EE89-7427-47A5-8297-AEC24476618D}" type="slidenum">
              <a:rPr lang="en-GB" altLang="en-US" smtClean="0"/>
              <a:pPr>
                <a:defRPr/>
              </a:pPr>
              <a:t>2</a:t>
            </a:fld>
            <a:endParaRPr lang="en-GB" altLang="en-US" dirty="0"/>
          </a:p>
        </p:txBody>
      </p:sp>
      <p:pic>
        <p:nvPicPr>
          <p:cNvPr id="8" name="Picture 7">
            <a:extLst>
              <a:ext uri="{FF2B5EF4-FFF2-40B4-BE49-F238E27FC236}">
                <a16:creationId xmlns:a16="http://schemas.microsoft.com/office/drawing/2014/main" xmlns="" id="{412E46EF-11D0-43AB-AAEB-5459C4DCAFC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40400" y="4267200"/>
            <a:ext cx="2717800" cy="2038350"/>
          </a:xfrm>
          <a:prstGeom prst="rect">
            <a:avLst/>
          </a:prstGeom>
        </p:spPr>
      </p:pic>
      <p:pic>
        <p:nvPicPr>
          <p:cNvPr id="10" name="Picture 9">
            <a:extLst>
              <a:ext uri="{FF2B5EF4-FFF2-40B4-BE49-F238E27FC236}">
                <a16:creationId xmlns:a16="http://schemas.microsoft.com/office/drawing/2014/main" xmlns="" id="{69E6BA7B-4186-4887-A182-EFA64414DF5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40400" y="2076450"/>
            <a:ext cx="2717800" cy="2038350"/>
          </a:xfrm>
          <a:prstGeom prst="rect">
            <a:avLst/>
          </a:prstGeom>
        </p:spPr>
      </p:pic>
    </p:spTree>
    <p:extLst>
      <p:ext uri="{BB962C8B-B14F-4D97-AF65-F5344CB8AC3E}">
        <p14:creationId xmlns:p14="http://schemas.microsoft.com/office/powerpoint/2010/main" val="3905961131"/>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DD275A1-27A2-422D-B2BA-B22C44919C32}"/>
              </a:ext>
            </a:extLst>
          </p:cNvPr>
          <p:cNvSpPr>
            <a:spLocks noGrp="1"/>
          </p:cNvSpPr>
          <p:nvPr>
            <p:ph type="title"/>
          </p:nvPr>
        </p:nvSpPr>
        <p:spPr/>
        <p:txBody>
          <a:bodyPr/>
          <a:lstStyle/>
          <a:p>
            <a:r>
              <a:rPr lang="en-GB" dirty="0"/>
              <a:t>English Heritage </a:t>
            </a:r>
            <a:br>
              <a:rPr lang="en-GB" dirty="0"/>
            </a:br>
            <a:r>
              <a:rPr lang="en-GB" dirty="0"/>
              <a:t>Protection</a:t>
            </a:r>
          </a:p>
        </p:txBody>
      </p:sp>
      <p:sp>
        <p:nvSpPr>
          <p:cNvPr id="3" name="Content Placeholder 2">
            <a:extLst>
              <a:ext uri="{FF2B5EF4-FFF2-40B4-BE49-F238E27FC236}">
                <a16:creationId xmlns:a16="http://schemas.microsoft.com/office/drawing/2014/main" xmlns="" id="{48AB9FEB-3C0B-486E-B1D5-534E53061232}"/>
              </a:ext>
            </a:extLst>
          </p:cNvPr>
          <p:cNvSpPr>
            <a:spLocks noGrp="1"/>
          </p:cNvSpPr>
          <p:nvPr>
            <p:ph idx="1"/>
          </p:nvPr>
        </p:nvSpPr>
        <p:spPr/>
        <p:txBody>
          <a:bodyPr/>
          <a:lstStyle/>
          <a:p>
            <a:pPr marL="0" indent="0">
              <a:buNone/>
            </a:pPr>
            <a:r>
              <a:rPr lang="en-GB" dirty="0">
                <a:latin typeface="+mn-lt"/>
              </a:rPr>
              <a:t>Data for England:</a:t>
            </a:r>
          </a:p>
          <a:p>
            <a:pPr marL="0" indent="0">
              <a:buNone/>
            </a:pPr>
            <a:r>
              <a:rPr lang="en-GB" dirty="0">
                <a:latin typeface="+mn-lt"/>
              </a:rPr>
              <a:t>Listed buildings – 377,388</a:t>
            </a:r>
          </a:p>
          <a:p>
            <a:pPr marL="0" indent="0">
              <a:buNone/>
            </a:pPr>
            <a:r>
              <a:rPr lang="en-GB" dirty="0">
                <a:latin typeface="+mn-lt"/>
              </a:rPr>
              <a:t>Scheduled monuments – 19.855</a:t>
            </a:r>
          </a:p>
          <a:p>
            <a:pPr marL="0" indent="0">
              <a:buNone/>
            </a:pPr>
            <a:r>
              <a:rPr lang="en-GB" dirty="0">
                <a:latin typeface="+mn-lt"/>
              </a:rPr>
              <a:t>Parks and gardens – 1,652</a:t>
            </a:r>
          </a:p>
          <a:p>
            <a:pPr marL="0" indent="0">
              <a:buNone/>
            </a:pPr>
            <a:r>
              <a:rPr lang="en-GB" dirty="0">
                <a:latin typeface="+mn-lt"/>
              </a:rPr>
              <a:t>Battlefields – 46</a:t>
            </a:r>
          </a:p>
          <a:p>
            <a:pPr marL="0" indent="0">
              <a:buNone/>
            </a:pPr>
            <a:r>
              <a:rPr lang="en-GB" dirty="0">
                <a:latin typeface="+mn-lt"/>
              </a:rPr>
              <a:t>Protected wrecks – 52</a:t>
            </a:r>
          </a:p>
          <a:p>
            <a:pPr marL="0" indent="0">
              <a:buNone/>
            </a:pPr>
            <a:r>
              <a:rPr lang="en-GB" dirty="0">
                <a:latin typeface="+mn-lt"/>
              </a:rPr>
              <a:t>World Heritage Sites – 18</a:t>
            </a:r>
          </a:p>
          <a:p>
            <a:pPr marL="0" indent="0">
              <a:buNone/>
            </a:pPr>
            <a:r>
              <a:rPr lang="en-GB" dirty="0">
                <a:latin typeface="+mn-lt"/>
              </a:rPr>
              <a:t>Conservation areas – 10,100</a:t>
            </a:r>
          </a:p>
          <a:p>
            <a:pPr marL="0" indent="0">
              <a:buNone/>
            </a:pPr>
            <a:endParaRPr lang="en-GB" dirty="0"/>
          </a:p>
        </p:txBody>
      </p:sp>
      <p:sp>
        <p:nvSpPr>
          <p:cNvPr id="4" name="Slide Number Placeholder 3">
            <a:extLst>
              <a:ext uri="{FF2B5EF4-FFF2-40B4-BE49-F238E27FC236}">
                <a16:creationId xmlns:a16="http://schemas.microsoft.com/office/drawing/2014/main" xmlns="" id="{86F32F40-03AB-49E4-B637-778C128A3C38}"/>
              </a:ext>
            </a:extLst>
          </p:cNvPr>
          <p:cNvSpPr>
            <a:spLocks noGrp="1"/>
          </p:cNvSpPr>
          <p:nvPr>
            <p:ph type="sldNum" sz="quarter" idx="10"/>
          </p:nvPr>
        </p:nvSpPr>
        <p:spPr/>
        <p:txBody>
          <a:bodyPr/>
          <a:lstStyle/>
          <a:p>
            <a:pPr>
              <a:defRPr/>
            </a:pPr>
            <a:fld id="{6149EE89-7427-47A5-8297-AEC24476618D}" type="slidenum">
              <a:rPr lang="en-GB" altLang="en-US" smtClean="0"/>
              <a:pPr>
                <a:defRPr/>
              </a:pPr>
              <a:t>3</a:t>
            </a:fld>
            <a:endParaRPr lang="en-GB" altLang="en-US" dirty="0"/>
          </a:p>
        </p:txBody>
      </p:sp>
      <p:pic>
        <p:nvPicPr>
          <p:cNvPr id="6" name="Picture 5">
            <a:extLst>
              <a:ext uri="{FF2B5EF4-FFF2-40B4-BE49-F238E27FC236}">
                <a16:creationId xmlns:a16="http://schemas.microsoft.com/office/drawing/2014/main" xmlns="" id="{ABD06017-D80A-4414-B0D9-906B09E0BB2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73650" y="3690937"/>
            <a:ext cx="3613150" cy="2709863"/>
          </a:xfrm>
          <a:prstGeom prst="rect">
            <a:avLst/>
          </a:prstGeom>
        </p:spPr>
      </p:pic>
      <p:pic>
        <p:nvPicPr>
          <p:cNvPr id="7" name="Picture 6">
            <a:extLst>
              <a:ext uri="{FF2B5EF4-FFF2-40B4-BE49-F238E27FC236}">
                <a16:creationId xmlns:a16="http://schemas.microsoft.com/office/drawing/2014/main" xmlns="" id="{F2227FEB-5F5A-4CB5-8680-FFC0EE486A2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58069" y="1044574"/>
            <a:ext cx="2326872" cy="2557463"/>
          </a:xfrm>
          <a:prstGeom prst="rect">
            <a:avLst/>
          </a:prstGeom>
        </p:spPr>
      </p:pic>
    </p:spTree>
    <p:extLst>
      <p:ext uri="{BB962C8B-B14F-4D97-AF65-F5344CB8AC3E}">
        <p14:creationId xmlns:p14="http://schemas.microsoft.com/office/powerpoint/2010/main" val="1685670619"/>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4DD2432-B967-4505-BF41-F4D99D569C78}"/>
              </a:ext>
            </a:extLst>
          </p:cNvPr>
          <p:cNvSpPr>
            <a:spLocks noGrp="1"/>
          </p:cNvSpPr>
          <p:nvPr>
            <p:ph type="title"/>
          </p:nvPr>
        </p:nvSpPr>
        <p:spPr>
          <a:xfrm>
            <a:off x="425450" y="620712"/>
            <a:ext cx="8278813" cy="827088"/>
          </a:xfrm>
        </p:spPr>
        <p:txBody>
          <a:bodyPr/>
          <a:lstStyle/>
          <a:p>
            <a:r>
              <a:rPr lang="en-GB" dirty="0"/>
              <a:t>National</a:t>
            </a:r>
          </a:p>
        </p:txBody>
      </p:sp>
      <p:sp>
        <p:nvSpPr>
          <p:cNvPr id="3" name="Content Placeholder 2">
            <a:extLst>
              <a:ext uri="{FF2B5EF4-FFF2-40B4-BE49-F238E27FC236}">
                <a16:creationId xmlns:a16="http://schemas.microsoft.com/office/drawing/2014/main" xmlns="" id="{7F1B20C9-6E47-4540-A3E7-5EB3BECB0DD7}"/>
              </a:ext>
            </a:extLst>
          </p:cNvPr>
          <p:cNvSpPr>
            <a:spLocks noGrp="1"/>
          </p:cNvSpPr>
          <p:nvPr>
            <p:ph idx="1"/>
          </p:nvPr>
        </p:nvSpPr>
        <p:spPr>
          <a:xfrm>
            <a:off x="3200400" y="5070416"/>
            <a:ext cx="5181600" cy="796984"/>
          </a:xfrm>
        </p:spPr>
        <p:txBody>
          <a:bodyPr/>
          <a:lstStyle/>
          <a:p>
            <a:pPr marL="0" indent="0">
              <a:buNone/>
            </a:pPr>
            <a:r>
              <a:rPr lang="en-GB" b="1" dirty="0">
                <a:latin typeface="+mn-lt"/>
              </a:rPr>
              <a:t>Advises government on he</a:t>
            </a:r>
            <a:r>
              <a:rPr lang="en-GB" dirty="0">
                <a:latin typeface="+mn-lt"/>
              </a:rPr>
              <a:t>ritage matters</a:t>
            </a:r>
          </a:p>
        </p:txBody>
      </p:sp>
      <p:sp>
        <p:nvSpPr>
          <p:cNvPr id="4" name="Slide Number Placeholder 3">
            <a:extLst>
              <a:ext uri="{FF2B5EF4-FFF2-40B4-BE49-F238E27FC236}">
                <a16:creationId xmlns:a16="http://schemas.microsoft.com/office/drawing/2014/main" xmlns="" id="{70FD4FB4-E208-499E-92AF-4406C0EBDA51}"/>
              </a:ext>
            </a:extLst>
          </p:cNvPr>
          <p:cNvSpPr>
            <a:spLocks noGrp="1"/>
          </p:cNvSpPr>
          <p:nvPr>
            <p:ph type="sldNum" sz="quarter" idx="10"/>
          </p:nvPr>
        </p:nvSpPr>
        <p:spPr/>
        <p:txBody>
          <a:bodyPr/>
          <a:lstStyle/>
          <a:p>
            <a:pPr>
              <a:defRPr/>
            </a:pPr>
            <a:fld id="{6149EE89-7427-47A5-8297-AEC24476618D}" type="slidenum">
              <a:rPr lang="en-GB" altLang="en-US" smtClean="0"/>
              <a:pPr>
                <a:defRPr/>
              </a:pPr>
              <a:t>4</a:t>
            </a:fld>
            <a:endParaRPr lang="en-GB" altLang="en-US" dirty="0"/>
          </a:p>
        </p:txBody>
      </p:sp>
      <p:pic>
        <p:nvPicPr>
          <p:cNvPr id="6" name="Picture 5">
            <a:extLst>
              <a:ext uri="{FF2B5EF4-FFF2-40B4-BE49-F238E27FC236}">
                <a16:creationId xmlns:a16="http://schemas.microsoft.com/office/drawing/2014/main" xmlns="" id="{000EBEF7-38B7-41E0-B58C-104C5EEC77D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3859" y="1235075"/>
            <a:ext cx="4167399" cy="3185160"/>
          </a:xfrm>
          <a:prstGeom prst="rect">
            <a:avLst/>
          </a:prstGeom>
        </p:spPr>
      </p:pic>
      <p:pic>
        <p:nvPicPr>
          <p:cNvPr id="7" name="Picture 6">
            <a:extLst>
              <a:ext uri="{FF2B5EF4-FFF2-40B4-BE49-F238E27FC236}">
                <a16:creationId xmlns:a16="http://schemas.microsoft.com/office/drawing/2014/main" xmlns="" id="{BC45AA4E-EE35-45CD-8C02-B1B8C35B64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8579" y="1538088"/>
            <a:ext cx="2447021" cy="1270569"/>
          </a:xfrm>
          <a:prstGeom prst="rect">
            <a:avLst/>
          </a:prstGeom>
        </p:spPr>
      </p:pic>
      <p:pic>
        <p:nvPicPr>
          <p:cNvPr id="9" name="Picture 8">
            <a:extLst>
              <a:ext uri="{FF2B5EF4-FFF2-40B4-BE49-F238E27FC236}">
                <a16:creationId xmlns:a16="http://schemas.microsoft.com/office/drawing/2014/main" xmlns="" id="{D7ECD38B-6CF7-4E26-A127-F5F7811626C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200" y="3206216"/>
            <a:ext cx="1850270" cy="1273027"/>
          </a:xfrm>
          <a:prstGeom prst="rect">
            <a:avLst/>
          </a:prstGeom>
        </p:spPr>
      </p:pic>
      <p:pic>
        <p:nvPicPr>
          <p:cNvPr id="13" name="Picture 12">
            <a:extLst>
              <a:ext uri="{FF2B5EF4-FFF2-40B4-BE49-F238E27FC236}">
                <a16:creationId xmlns:a16="http://schemas.microsoft.com/office/drawing/2014/main" xmlns="" id="{56B9AFC9-DED9-4D6D-905A-9D41AC6F6B3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8600" y="4724400"/>
            <a:ext cx="3048000" cy="966000"/>
          </a:xfrm>
          <a:prstGeom prst="rect">
            <a:avLst/>
          </a:prstGeom>
        </p:spPr>
      </p:pic>
      <p:sp>
        <p:nvSpPr>
          <p:cNvPr id="14" name="TextBox 13">
            <a:extLst>
              <a:ext uri="{FF2B5EF4-FFF2-40B4-BE49-F238E27FC236}">
                <a16:creationId xmlns:a16="http://schemas.microsoft.com/office/drawing/2014/main" xmlns="" id="{96F83093-DD4A-4DB2-A791-3A2DA1595270}"/>
              </a:ext>
            </a:extLst>
          </p:cNvPr>
          <p:cNvSpPr txBox="1"/>
          <p:nvPr/>
        </p:nvSpPr>
        <p:spPr>
          <a:xfrm>
            <a:off x="3041724" y="1953161"/>
            <a:ext cx="1371600" cy="1079783"/>
          </a:xfrm>
          <a:prstGeom prst="rect">
            <a:avLst/>
          </a:prstGeom>
          <a:noFill/>
        </p:spPr>
        <p:txBody>
          <a:bodyPr wrap="square" rtlCol="0">
            <a:spAutoFit/>
          </a:bodyPr>
          <a:lstStyle/>
          <a:p>
            <a:pPr>
              <a:lnSpc>
                <a:spcPct val="80000"/>
              </a:lnSpc>
            </a:pPr>
            <a:r>
              <a:rPr lang="en-GB" dirty="0">
                <a:latin typeface="+mn-lt"/>
              </a:rPr>
              <a:t>Planning and building standards</a:t>
            </a:r>
            <a:endParaRPr lang="en-GB" dirty="0">
              <a:solidFill>
                <a:schemeClr val="tx2"/>
              </a:solidFill>
              <a:latin typeface="+mn-lt"/>
            </a:endParaRPr>
          </a:p>
        </p:txBody>
      </p:sp>
      <p:sp>
        <p:nvSpPr>
          <p:cNvPr id="15" name="TextBox 14">
            <a:extLst>
              <a:ext uri="{FF2B5EF4-FFF2-40B4-BE49-F238E27FC236}">
                <a16:creationId xmlns:a16="http://schemas.microsoft.com/office/drawing/2014/main" xmlns="" id="{D2CEEE7B-E73B-492B-95AF-7D2ECE9904C9}"/>
              </a:ext>
            </a:extLst>
          </p:cNvPr>
          <p:cNvSpPr txBox="1"/>
          <p:nvPr/>
        </p:nvSpPr>
        <p:spPr>
          <a:xfrm>
            <a:off x="3041724" y="3505200"/>
            <a:ext cx="1225476" cy="400110"/>
          </a:xfrm>
          <a:prstGeom prst="rect">
            <a:avLst/>
          </a:prstGeom>
          <a:noFill/>
        </p:spPr>
        <p:txBody>
          <a:bodyPr wrap="square" rtlCol="0">
            <a:spAutoFit/>
          </a:bodyPr>
          <a:lstStyle/>
          <a:p>
            <a:r>
              <a:rPr lang="en-GB" dirty="0">
                <a:solidFill>
                  <a:schemeClr val="tx2"/>
                </a:solidFill>
                <a:latin typeface="+mn-lt"/>
              </a:rPr>
              <a:t>Heritage </a:t>
            </a:r>
          </a:p>
        </p:txBody>
      </p:sp>
      <p:sp>
        <p:nvSpPr>
          <p:cNvPr id="16" name="TextBox 15">
            <a:extLst>
              <a:ext uri="{FF2B5EF4-FFF2-40B4-BE49-F238E27FC236}">
                <a16:creationId xmlns:a16="http://schemas.microsoft.com/office/drawing/2014/main" xmlns="" id="{20BF6165-3541-4BDC-A203-9EB034B4CEE4}"/>
              </a:ext>
            </a:extLst>
          </p:cNvPr>
          <p:cNvSpPr txBox="1"/>
          <p:nvPr/>
        </p:nvSpPr>
        <p:spPr>
          <a:xfrm>
            <a:off x="425450" y="5690400"/>
            <a:ext cx="8315808" cy="400110"/>
          </a:xfrm>
          <a:prstGeom prst="rect">
            <a:avLst/>
          </a:prstGeom>
          <a:noFill/>
        </p:spPr>
        <p:txBody>
          <a:bodyPr wrap="square" rtlCol="0">
            <a:spAutoFit/>
          </a:bodyPr>
          <a:lstStyle/>
          <a:p>
            <a:r>
              <a:rPr lang="en-GB" dirty="0">
                <a:solidFill>
                  <a:schemeClr val="tx2"/>
                </a:solidFill>
                <a:latin typeface="+mn-lt"/>
              </a:rPr>
              <a:t>Also Treasury, DEFRA (environment),  DBEIS (business) </a:t>
            </a:r>
          </a:p>
        </p:txBody>
      </p:sp>
    </p:spTree>
    <p:extLst>
      <p:ext uri="{BB962C8B-B14F-4D97-AF65-F5344CB8AC3E}">
        <p14:creationId xmlns:p14="http://schemas.microsoft.com/office/powerpoint/2010/main" val="1942825417"/>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1323C52-94C2-4965-8CBD-482D12F278ED}"/>
              </a:ext>
            </a:extLst>
          </p:cNvPr>
          <p:cNvSpPr>
            <a:spLocks noGrp="1"/>
          </p:cNvSpPr>
          <p:nvPr>
            <p:ph type="title"/>
          </p:nvPr>
        </p:nvSpPr>
        <p:spPr/>
        <p:txBody>
          <a:bodyPr/>
          <a:lstStyle/>
          <a:p>
            <a:r>
              <a:rPr lang="en-GB" dirty="0"/>
              <a:t>Funding heritage</a:t>
            </a:r>
          </a:p>
        </p:txBody>
      </p:sp>
      <p:sp>
        <p:nvSpPr>
          <p:cNvPr id="3" name="Content Placeholder 2">
            <a:extLst>
              <a:ext uri="{FF2B5EF4-FFF2-40B4-BE49-F238E27FC236}">
                <a16:creationId xmlns:a16="http://schemas.microsoft.com/office/drawing/2014/main" xmlns="" id="{88829FDB-2681-4BBF-B8A1-C69FC7775545}"/>
              </a:ext>
            </a:extLst>
          </p:cNvPr>
          <p:cNvSpPr>
            <a:spLocks noGrp="1"/>
          </p:cNvSpPr>
          <p:nvPr>
            <p:ph idx="1"/>
          </p:nvPr>
        </p:nvSpPr>
        <p:spPr>
          <a:xfrm>
            <a:off x="425451" y="2214563"/>
            <a:ext cx="4222750" cy="3959225"/>
          </a:xfrm>
        </p:spPr>
        <p:txBody>
          <a:bodyPr/>
          <a:lstStyle/>
          <a:p>
            <a:pPr lvl="0"/>
            <a:r>
              <a:rPr lang="en-GB" dirty="0">
                <a:latin typeface="+mn-lt"/>
              </a:rPr>
              <a:t>Heritage Lottery Fund</a:t>
            </a:r>
          </a:p>
          <a:p>
            <a:pPr lvl="0"/>
            <a:r>
              <a:rPr lang="en-GB" dirty="0">
                <a:latin typeface="+mn-lt"/>
              </a:rPr>
              <a:t>Historic England</a:t>
            </a:r>
          </a:p>
          <a:p>
            <a:pPr lvl="0"/>
            <a:r>
              <a:rPr lang="en-GB" dirty="0">
                <a:latin typeface="+mn-lt"/>
              </a:rPr>
              <a:t>Corporate and charitable donors</a:t>
            </a:r>
          </a:p>
          <a:p>
            <a:pPr lvl="0"/>
            <a:r>
              <a:rPr lang="en-GB" dirty="0">
                <a:latin typeface="+mn-lt"/>
              </a:rPr>
              <a:t>Agricultural heritage through government schemes, such as the Rural Development Programme for England (Historic England 2018).</a:t>
            </a:r>
          </a:p>
          <a:p>
            <a:endParaRPr lang="en-GB" dirty="0">
              <a:latin typeface="+mn-lt"/>
            </a:endParaRPr>
          </a:p>
        </p:txBody>
      </p:sp>
      <p:sp>
        <p:nvSpPr>
          <p:cNvPr id="4" name="Slide Number Placeholder 3">
            <a:extLst>
              <a:ext uri="{FF2B5EF4-FFF2-40B4-BE49-F238E27FC236}">
                <a16:creationId xmlns:a16="http://schemas.microsoft.com/office/drawing/2014/main" xmlns="" id="{75F68B73-5F33-4637-9F3D-6D00B7EAEA0F}"/>
              </a:ext>
            </a:extLst>
          </p:cNvPr>
          <p:cNvSpPr>
            <a:spLocks noGrp="1"/>
          </p:cNvSpPr>
          <p:nvPr>
            <p:ph type="sldNum" sz="quarter" idx="10"/>
          </p:nvPr>
        </p:nvSpPr>
        <p:spPr/>
        <p:txBody>
          <a:bodyPr/>
          <a:lstStyle/>
          <a:p>
            <a:pPr>
              <a:defRPr/>
            </a:pPr>
            <a:fld id="{6149EE89-7427-47A5-8297-AEC24476618D}" type="slidenum">
              <a:rPr lang="en-GB" altLang="en-US" smtClean="0"/>
              <a:pPr>
                <a:defRPr/>
              </a:pPr>
              <a:t>5</a:t>
            </a:fld>
            <a:endParaRPr lang="en-GB" altLang="en-US" dirty="0"/>
          </a:p>
        </p:txBody>
      </p:sp>
      <p:pic>
        <p:nvPicPr>
          <p:cNvPr id="6" name="Picture 5">
            <a:extLst>
              <a:ext uri="{FF2B5EF4-FFF2-40B4-BE49-F238E27FC236}">
                <a16:creationId xmlns:a16="http://schemas.microsoft.com/office/drawing/2014/main" xmlns="" id="{10736F16-8130-4EB9-BC03-1E337E6CDA9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41863" y="3388441"/>
            <a:ext cx="3962400" cy="2587107"/>
          </a:xfrm>
          <a:prstGeom prst="rect">
            <a:avLst/>
          </a:prstGeom>
        </p:spPr>
      </p:pic>
    </p:spTree>
    <p:extLst>
      <p:ext uri="{BB962C8B-B14F-4D97-AF65-F5344CB8AC3E}">
        <p14:creationId xmlns:p14="http://schemas.microsoft.com/office/powerpoint/2010/main" val="2922116057"/>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DF74B20-77B7-4FC5-9F2B-4A6994A955AC}"/>
              </a:ext>
            </a:extLst>
          </p:cNvPr>
          <p:cNvSpPr>
            <a:spLocks noGrp="1"/>
          </p:cNvSpPr>
          <p:nvPr>
            <p:ph type="title"/>
          </p:nvPr>
        </p:nvSpPr>
        <p:spPr/>
        <p:txBody>
          <a:bodyPr/>
          <a:lstStyle/>
          <a:p>
            <a:r>
              <a:rPr lang="en-GB" dirty="0"/>
              <a:t>Other policy actors</a:t>
            </a:r>
          </a:p>
        </p:txBody>
      </p:sp>
      <p:sp>
        <p:nvSpPr>
          <p:cNvPr id="3" name="Content Placeholder 2">
            <a:extLst>
              <a:ext uri="{FF2B5EF4-FFF2-40B4-BE49-F238E27FC236}">
                <a16:creationId xmlns:a16="http://schemas.microsoft.com/office/drawing/2014/main" xmlns="" id="{9D03263C-4EB4-407D-8C51-9C3FD9594E1E}"/>
              </a:ext>
            </a:extLst>
          </p:cNvPr>
          <p:cNvSpPr>
            <a:spLocks noGrp="1"/>
          </p:cNvSpPr>
          <p:nvPr>
            <p:ph idx="1"/>
          </p:nvPr>
        </p:nvSpPr>
        <p:spPr>
          <a:xfrm>
            <a:off x="425451" y="2214563"/>
            <a:ext cx="4984749" cy="3959225"/>
          </a:xfrm>
        </p:spPr>
        <p:txBody>
          <a:bodyPr/>
          <a:lstStyle/>
          <a:p>
            <a:r>
              <a:rPr lang="en-GB" dirty="0"/>
              <a:t>National Trust</a:t>
            </a:r>
          </a:p>
          <a:p>
            <a:r>
              <a:rPr lang="en-GB" dirty="0"/>
              <a:t>Campaign for the Protection of Rural England </a:t>
            </a:r>
          </a:p>
          <a:p>
            <a:r>
              <a:rPr lang="en-GB" dirty="0"/>
              <a:t>Historic Houses Association</a:t>
            </a:r>
          </a:p>
          <a:p>
            <a:r>
              <a:rPr lang="en-GB" dirty="0"/>
              <a:t>Country Land and Business Association</a:t>
            </a:r>
          </a:p>
          <a:p>
            <a:r>
              <a:rPr lang="en-GB" dirty="0"/>
              <a:t>Amenity Societies</a:t>
            </a:r>
          </a:p>
          <a:p>
            <a:r>
              <a:rPr lang="en-GB" dirty="0"/>
              <a:t>SAVE Britain’s Heritage</a:t>
            </a:r>
          </a:p>
          <a:p>
            <a:r>
              <a:rPr lang="en-GB" dirty="0"/>
              <a:t>Archaeology groups</a:t>
            </a:r>
          </a:p>
          <a:p>
            <a:r>
              <a:rPr lang="en-GB" dirty="0"/>
              <a:t>Professional bodies (architects, engineers, surveyors, etc)</a:t>
            </a:r>
          </a:p>
          <a:p>
            <a:r>
              <a:rPr lang="en-GB" dirty="0"/>
              <a:t>Heritage Alliance</a:t>
            </a:r>
          </a:p>
        </p:txBody>
      </p:sp>
      <p:sp>
        <p:nvSpPr>
          <p:cNvPr id="4" name="Slide Number Placeholder 3">
            <a:extLst>
              <a:ext uri="{FF2B5EF4-FFF2-40B4-BE49-F238E27FC236}">
                <a16:creationId xmlns:a16="http://schemas.microsoft.com/office/drawing/2014/main" xmlns="" id="{3E9B9AF2-9BC9-461F-9710-5E78FAC72604}"/>
              </a:ext>
            </a:extLst>
          </p:cNvPr>
          <p:cNvSpPr>
            <a:spLocks noGrp="1"/>
          </p:cNvSpPr>
          <p:nvPr>
            <p:ph type="sldNum" sz="quarter" idx="10"/>
          </p:nvPr>
        </p:nvSpPr>
        <p:spPr/>
        <p:txBody>
          <a:bodyPr/>
          <a:lstStyle/>
          <a:p>
            <a:pPr>
              <a:defRPr/>
            </a:pPr>
            <a:fld id="{6149EE89-7427-47A5-8297-AEC24476618D}" type="slidenum">
              <a:rPr lang="en-GB" altLang="en-US" smtClean="0"/>
              <a:pPr>
                <a:defRPr/>
              </a:pPr>
              <a:t>6</a:t>
            </a:fld>
            <a:endParaRPr lang="en-GB" altLang="en-US" dirty="0"/>
          </a:p>
        </p:txBody>
      </p:sp>
      <p:pic>
        <p:nvPicPr>
          <p:cNvPr id="6" name="Picture 5">
            <a:extLst>
              <a:ext uri="{FF2B5EF4-FFF2-40B4-BE49-F238E27FC236}">
                <a16:creationId xmlns:a16="http://schemas.microsoft.com/office/drawing/2014/main" xmlns="" id="{EFB33265-9D07-481B-B608-3C7A35A36BB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10560" y="2132013"/>
            <a:ext cx="2707989" cy="4041775"/>
          </a:xfrm>
          <a:prstGeom prst="rect">
            <a:avLst/>
          </a:prstGeom>
        </p:spPr>
      </p:pic>
    </p:spTree>
    <p:extLst>
      <p:ext uri="{BB962C8B-B14F-4D97-AF65-F5344CB8AC3E}">
        <p14:creationId xmlns:p14="http://schemas.microsoft.com/office/powerpoint/2010/main" val="4124013020"/>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DE06998-C7A2-46FF-BAA9-45C90C04918D}"/>
              </a:ext>
            </a:extLst>
          </p:cNvPr>
          <p:cNvSpPr>
            <a:spLocks noGrp="1"/>
          </p:cNvSpPr>
          <p:nvPr>
            <p:ph type="title"/>
          </p:nvPr>
        </p:nvSpPr>
        <p:spPr>
          <a:xfrm>
            <a:off x="340518" y="1230312"/>
            <a:ext cx="8278813" cy="827088"/>
          </a:xfrm>
        </p:spPr>
        <p:txBody>
          <a:bodyPr/>
          <a:lstStyle/>
          <a:p>
            <a:pPr>
              <a:defRPr/>
            </a:pPr>
            <a:r>
              <a:rPr lang="en-GB" dirty="0">
                <a:ea typeface="+mj-ea"/>
              </a:rPr>
              <a:t>Heritage </a:t>
            </a:r>
            <a:br>
              <a:rPr lang="en-GB" dirty="0">
                <a:ea typeface="+mj-ea"/>
              </a:rPr>
            </a:br>
            <a:r>
              <a:rPr lang="en-GB" dirty="0">
                <a:ea typeface="+mj-ea"/>
              </a:rPr>
              <a:t>Alliance</a:t>
            </a:r>
          </a:p>
        </p:txBody>
      </p:sp>
      <p:pic>
        <p:nvPicPr>
          <p:cNvPr id="3" name="Content Placeholder 2">
            <a:extLst>
              <a:ext uri="{FF2B5EF4-FFF2-40B4-BE49-F238E27FC236}">
                <a16:creationId xmlns:a16="http://schemas.microsoft.com/office/drawing/2014/main" xmlns="" id="{F074C073-2F01-4F66-B5D9-D1D0D4A56988}"/>
              </a:ext>
            </a:extLst>
          </p:cNvPr>
          <p:cNvPicPr>
            <a:picLocks noGrp="1" noChangeAspect="1"/>
          </p:cNvPicPr>
          <p:nvPr>
            <p:ph idx="1"/>
          </p:nvPr>
        </p:nvPicPr>
        <p:blipFill>
          <a:blip r:embed="rId2"/>
          <a:stretch>
            <a:fillRect/>
          </a:stretch>
        </p:blipFill>
        <p:spPr>
          <a:xfrm>
            <a:off x="3598863" y="972744"/>
            <a:ext cx="5105400" cy="2850515"/>
          </a:xfrm>
          <a:prstGeom prst="rect">
            <a:avLst/>
          </a:prstGeom>
        </p:spPr>
      </p:pic>
      <p:sp>
        <p:nvSpPr>
          <p:cNvPr id="22532" name="Slide Number Placeholder 3">
            <a:extLst>
              <a:ext uri="{FF2B5EF4-FFF2-40B4-BE49-F238E27FC236}">
                <a16:creationId xmlns:a16="http://schemas.microsoft.com/office/drawing/2014/main" xmlns="" id="{A29BA400-55D3-42F4-A2FF-8261CDA1BA90}"/>
              </a:ext>
            </a:extLst>
          </p:cNvPr>
          <p:cNvSpPr>
            <a:spLocks noGrp="1"/>
          </p:cNvSpPr>
          <p:nvPr>
            <p:ph type="sldNum" sz="quarter" idx="10"/>
          </p:nvPr>
        </p:nvSpPr>
        <p:spPr>
          <a:noFill/>
        </p:spPr>
        <p:txBody>
          <a:bodyPr/>
          <a:lstStyle>
            <a:lvl1pPr>
              <a:defRPr sz="2000">
                <a:solidFill>
                  <a:schemeClr val="tx2"/>
                </a:solidFill>
                <a:latin typeface="Effra" panose="02000806080000020004" pitchFamily="2" charset="0"/>
              </a:defRPr>
            </a:lvl1pPr>
            <a:lvl2pPr marL="742950" indent="-285750">
              <a:defRPr sz="2000">
                <a:solidFill>
                  <a:schemeClr val="tx2"/>
                </a:solidFill>
                <a:latin typeface="Effra" panose="02000806080000020004" pitchFamily="2" charset="0"/>
              </a:defRPr>
            </a:lvl2pPr>
            <a:lvl3pPr marL="1143000" indent="-228600">
              <a:defRPr sz="2000">
                <a:solidFill>
                  <a:schemeClr val="tx2"/>
                </a:solidFill>
                <a:latin typeface="Effra" panose="02000806080000020004" pitchFamily="2" charset="0"/>
              </a:defRPr>
            </a:lvl3pPr>
            <a:lvl4pPr marL="1600200" indent="-228600">
              <a:defRPr sz="2000">
                <a:solidFill>
                  <a:schemeClr val="tx2"/>
                </a:solidFill>
                <a:latin typeface="Effra" panose="02000806080000020004" pitchFamily="2" charset="0"/>
              </a:defRPr>
            </a:lvl4pPr>
            <a:lvl5pPr marL="2057400" indent="-228600">
              <a:defRPr sz="2000">
                <a:solidFill>
                  <a:schemeClr val="tx2"/>
                </a:solidFill>
                <a:latin typeface="Effra" panose="02000806080000020004" pitchFamily="2" charset="0"/>
              </a:defRPr>
            </a:lvl5pPr>
            <a:lvl6pPr marL="2514600" indent="-228600" eaLnBrk="0" fontAlgn="base" hangingPunct="0">
              <a:spcBef>
                <a:spcPct val="0"/>
              </a:spcBef>
              <a:spcAft>
                <a:spcPct val="0"/>
              </a:spcAft>
              <a:defRPr sz="2000">
                <a:solidFill>
                  <a:schemeClr val="tx2"/>
                </a:solidFill>
                <a:latin typeface="Effra" panose="02000806080000020004" pitchFamily="2" charset="0"/>
              </a:defRPr>
            </a:lvl6pPr>
            <a:lvl7pPr marL="2971800" indent="-228600" eaLnBrk="0" fontAlgn="base" hangingPunct="0">
              <a:spcBef>
                <a:spcPct val="0"/>
              </a:spcBef>
              <a:spcAft>
                <a:spcPct val="0"/>
              </a:spcAft>
              <a:defRPr sz="2000">
                <a:solidFill>
                  <a:schemeClr val="tx2"/>
                </a:solidFill>
                <a:latin typeface="Effra" panose="02000806080000020004" pitchFamily="2" charset="0"/>
              </a:defRPr>
            </a:lvl7pPr>
            <a:lvl8pPr marL="3429000" indent="-228600" eaLnBrk="0" fontAlgn="base" hangingPunct="0">
              <a:spcBef>
                <a:spcPct val="0"/>
              </a:spcBef>
              <a:spcAft>
                <a:spcPct val="0"/>
              </a:spcAft>
              <a:defRPr sz="2000">
                <a:solidFill>
                  <a:schemeClr val="tx2"/>
                </a:solidFill>
                <a:latin typeface="Effra" panose="02000806080000020004" pitchFamily="2" charset="0"/>
              </a:defRPr>
            </a:lvl8pPr>
            <a:lvl9pPr marL="3886200" indent="-228600" eaLnBrk="0" fontAlgn="base" hangingPunct="0">
              <a:spcBef>
                <a:spcPct val="0"/>
              </a:spcBef>
              <a:spcAft>
                <a:spcPct val="0"/>
              </a:spcAft>
              <a:defRPr sz="2000">
                <a:solidFill>
                  <a:schemeClr val="tx2"/>
                </a:solidFill>
                <a:latin typeface="Effra" panose="02000806080000020004" pitchFamily="2" charset="0"/>
              </a:defRPr>
            </a:lvl9pPr>
          </a:lstStyle>
          <a:p>
            <a:fld id="{D7612004-5A60-4B6F-86BF-C06399977065}" type="slidenum">
              <a:rPr lang="en-GB" altLang="en-US" sz="1200">
                <a:solidFill>
                  <a:schemeClr val="tx1"/>
                </a:solidFill>
                <a:latin typeface="Arial" panose="020B0604020202020204" pitchFamily="34" charset="0"/>
              </a:rPr>
              <a:pPr/>
              <a:t>7</a:t>
            </a:fld>
            <a:endParaRPr lang="en-GB" altLang="en-US" sz="1200">
              <a:solidFill>
                <a:schemeClr val="tx1"/>
              </a:solidFill>
              <a:latin typeface="Arial" panose="020B0604020202020204" pitchFamily="34" charset="0"/>
            </a:endParaRPr>
          </a:p>
        </p:txBody>
      </p:sp>
      <p:sp>
        <p:nvSpPr>
          <p:cNvPr id="4" name="TextBox 3">
            <a:extLst>
              <a:ext uri="{FF2B5EF4-FFF2-40B4-BE49-F238E27FC236}">
                <a16:creationId xmlns:a16="http://schemas.microsoft.com/office/drawing/2014/main" xmlns="" id="{E395AEFD-6DF6-4326-ABA2-D7C36292DA83}"/>
              </a:ext>
            </a:extLst>
          </p:cNvPr>
          <p:cNvSpPr txBox="1"/>
          <p:nvPr/>
        </p:nvSpPr>
        <p:spPr>
          <a:xfrm>
            <a:off x="277999" y="4199993"/>
            <a:ext cx="8108950" cy="2246769"/>
          </a:xfrm>
          <a:prstGeom prst="rect">
            <a:avLst/>
          </a:prstGeom>
          <a:noFill/>
        </p:spPr>
        <p:txBody>
          <a:bodyPr wrap="square" rtlCol="0">
            <a:spAutoFit/>
          </a:bodyPr>
          <a:lstStyle/>
          <a:p>
            <a:r>
              <a:rPr lang="en-GB" dirty="0">
                <a:solidFill>
                  <a:srgbClr val="000000"/>
                </a:solidFill>
                <a:latin typeface="+mn-lt"/>
                <a:cs typeface="Arial" panose="020B0604020202020204" pitchFamily="34" charset="0"/>
              </a:rPr>
              <a:t>“The Heritage Alliance is England’s biggest coalition of heritage interests. It is a powerful, effective and independent advocate for volunteers and professionals working in the independent heritage sector. It now has over 120 member organisations, ranging from larger charities such as the National Trust and English Heritage to more specialist bodies representing visitors, owners, volunteers, professional practitioners, funders and educationalists.”</a:t>
            </a:r>
            <a:endParaRPr lang="en-GB" dirty="0">
              <a:latin typeface="+mn-lt"/>
              <a:cs typeface="Arial" panose="020B0604020202020204" pitchFamily="34" charset="0"/>
            </a:endParaRPr>
          </a:p>
        </p:txBody>
      </p:sp>
      <p:sp>
        <p:nvSpPr>
          <p:cNvPr id="5" name="TextBox 4">
            <a:extLst>
              <a:ext uri="{FF2B5EF4-FFF2-40B4-BE49-F238E27FC236}">
                <a16:creationId xmlns:a16="http://schemas.microsoft.com/office/drawing/2014/main" xmlns="" id="{DABE908D-9738-4423-A3F1-17193A5CE380}"/>
              </a:ext>
            </a:extLst>
          </p:cNvPr>
          <p:cNvSpPr txBox="1"/>
          <p:nvPr/>
        </p:nvSpPr>
        <p:spPr>
          <a:xfrm>
            <a:off x="228600" y="2314968"/>
            <a:ext cx="2684463" cy="707886"/>
          </a:xfrm>
          <a:prstGeom prst="rect">
            <a:avLst/>
          </a:prstGeom>
          <a:noFill/>
        </p:spPr>
        <p:txBody>
          <a:bodyPr wrap="square" rtlCol="0">
            <a:spAutoFit/>
          </a:bodyPr>
          <a:lstStyle/>
          <a:p>
            <a:r>
              <a:rPr lang="en-GB" dirty="0">
                <a:solidFill>
                  <a:schemeClr val="tx2"/>
                </a:solidFill>
                <a:latin typeface="+mn-lt"/>
              </a:rPr>
              <a:t>Established in 2002 as Heritage Link</a:t>
            </a:r>
          </a:p>
        </p:txBody>
      </p:sp>
    </p:spTree>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CAA3079-5519-4636-B7D6-5A4F3D1985AC}"/>
              </a:ext>
            </a:extLst>
          </p:cNvPr>
          <p:cNvSpPr>
            <a:spLocks noGrp="1"/>
          </p:cNvSpPr>
          <p:nvPr>
            <p:ph type="title"/>
          </p:nvPr>
        </p:nvSpPr>
        <p:spPr/>
        <p:txBody>
          <a:bodyPr/>
          <a:lstStyle/>
          <a:p>
            <a:r>
              <a:rPr lang="en-GB" dirty="0"/>
              <a:t>Heritage ALLIANCE ACTIVITIES</a:t>
            </a:r>
          </a:p>
        </p:txBody>
      </p:sp>
      <p:sp>
        <p:nvSpPr>
          <p:cNvPr id="3" name="Content Placeholder 2">
            <a:extLst>
              <a:ext uri="{FF2B5EF4-FFF2-40B4-BE49-F238E27FC236}">
                <a16:creationId xmlns:a16="http://schemas.microsoft.com/office/drawing/2014/main" xmlns="" id="{E75236D2-6AF4-4EEF-8F20-EDDE38A754C5}"/>
              </a:ext>
            </a:extLst>
          </p:cNvPr>
          <p:cNvSpPr>
            <a:spLocks noGrp="1"/>
          </p:cNvSpPr>
          <p:nvPr>
            <p:ph idx="1"/>
          </p:nvPr>
        </p:nvSpPr>
        <p:spPr>
          <a:xfrm>
            <a:off x="443455" y="2362200"/>
            <a:ext cx="5271546" cy="3959225"/>
          </a:xfrm>
        </p:spPr>
        <p:txBody>
          <a:bodyPr/>
          <a:lstStyle/>
          <a:p>
            <a:pPr marL="0" indent="0">
              <a:buNone/>
            </a:pPr>
            <a:r>
              <a:rPr lang="en-GB" dirty="0">
                <a:latin typeface="+mn-lt"/>
              </a:rPr>
              <a:t>Membership of Heritage Council</a:t>
            </a:r>
          </a:p>
          <a:p>
            <a:pPr marL="0" indent="0">
              <a:buNone/>
            </a:pPr>
            <a:r>
              <a:rPr lang="en-GB" dirty="0">
                <a:latin typeface="+mn-lt"/>
              </a:rPr>
              <a:t>Secretariat for Historic Environment Forum</a:t>
            </a:r>
          </a:p>
          <a:p>
            <a:pPr marL="0" indent="0">
              <a:buNone/>
            </a:pPr>
            <a:r>
              <a:rPr lang="en-GB" dirty="0">
                <a:latin typeface="+mn-lt"/>
              </a:rPr>
              <a:t>Managing ‘Heritage 2020’ (supporting collaboration in the historic environment sector)</a:t>
            </a:r>
          </a:p>
          <a:p>
            <a:pPr marL="0" indent="0">
              <a:buNone/>
            </a:pPr>
            <a:r>
              <a:rPr lang="en-GB" dirty="0">
                <a:latin typeface="+mn-lt"/>
              </a:rPr>
              <a:t>Fortnightly ‘Update’ (sponsored)</a:t>
            </a:r>
          </a:p>
          <a:p>
            <a:pPr marL="0" indent="0">
              <a:buNone/>
            </a:pPr>
            <a:r>
              <a:rPr lang="en-GB" dirty="0">
                <a:latin typeface="+mn-lt"/>
              </a:rPr>
              <a:t>Heritage Day – speakers include govt minister</a:t>
            </a:r>
          </a:p>
          <a:p>
            <a:pPr marL="0" indent="0">
              <a:buNone/>
            </a:pPr>
            <a:r>
              <a:rPr lang="en-GB" dirty="0">
                <a:latin typeface="+mn-lt"/>
              </a:rPr>
              <a:t>Close working with the arts sector and museums</a:t>
            </a:r>
          </a:p>
          <a:p>
            <a:pPr marL="0" indent="0">
              <a:buNone/>
            </a:pPr>
            <a:r>
              <a:rPr lang="en-GB" dirty="0">
                <a:latin typeface="+mn-lt"/>
              </a:rPr>
              <a:t>Heritage Funding Directory (jointly with Architectural Heritage Fund)</a:t>
            </a:r>
          </a:p>
          <a:p>
            <a:pPr marL="0" indent="0">
              <a:buNone/>
            </a:pPr>
            <a:r>
              <a:rPr lang="en-GB" dirty="0">
                <a:latin typeface="+mn-lt"/>
              </a:rPr>
              <a:t>Historic Religious Buildings Alliance. </a:t>
            </a:r>
          </a:p>
        </p:txBody>
      </p:sp>
      <p:sp>
        <p:nvSpPr>
          <p:cNvPr id="4" name="Slide Number Placeholder 3">
            <a:extLst>
              <a:ext uri="{FF2B5EF4-FFF2-40B4-BE49-F238E27FC236}">
                <a16:creationId xmlns:a16="http://schemas.microsoft.com/office/drawing/2014/main" xmlns="" id="{F581ED0C-C927-4376-B9DB-7C8ED78B9EA1}"/>
              </a:ext>
            </a:extLst>
          </p:cNvPr>
          <p:cNvSpPr>
            <a:spLocks noGrp="1"/>
          </p:cNvSpPr>
          <p:nvPr>
            <p:ph type="sldNum" sz="quarter" idx="10"/>
          </p:nvPr>
        </p:nvSpPr>
        <p:spPr/>
        <p:txBody>
          <a:bodyPr/>
          <a:lstStyle/>
          <a:p>
            <a:pPr>
              <a:defRPr/>
            </a:pPr>
            <a:fld id="{6149EE89-7427-47A5-8297-AEC24476618D}" type="slidenum">
              <a:rPr lang="en-GB" altLang="en-US" smtClean="0"/>
              <a:pPr>
                <a:defRPr/>
              </a:pPr>
              <a:t>8</a:t>
            </a:fld>
            <a:endParaRPr lang="en-GB" altLang="en-US" dirty="0"/>
          </a:p>
        </p:txBody>
      </p:sp>
      <p:pic>
        <p:nvPicPr>
          <p:cNvPr id="6" name="Picture 5">
            <a:extLst>
              <a:ext uri="{FF2B5EF4-FFF2-40B4-BE49-F238E27FC236}">
                <a16:creationId xmlns:a16="http://schemas.microsoft.com/office/drawing/2014/main" xmlns="" id="{C7780FC5-3E36-490D-9ACE-BC1EC6D6B3DD}"/>
              </a:ext>
            </a:extLst>
          </p:cNvPr>
          <p:cNvPicPr>
            <a:picLocks noChangeAspect="1"/>
          </p:cNvPicPr>
          <p:nvPr/>
        </p:nvPicPr>
        <p:blipFill>
          <a:blip r:embed="rId2"/>
          <a:stretch>
            <a:fillRect/>
          </a:stretch>
        </p:blipFill>
        <p:spPr>
          <a:xfrm>
            <a:off x="6092250" y="2220900"/>
            <a:ext cx="3051750" cy="3428638"/>
          </a:xfrm>
          <a:prstGeom prst="rect">
            <a:avLst/>
          </a:prstGeom>
        </p:spPr>
      </p:pic>
    </p:spTree>
    <p:extLst>
      <p:ext uri="{BB962C8B-B14F-4D97-AF65-F5344CB8AC3E}">
        <p14:creationId xmlns:p14="http://schemas.microsoft.com/office/powerpoint/2010/main" val="2088983671"/>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2A01E2C-8535-43FD-9800-201EE5D968D0}"/>
              </a:ext>
            </a:extLst>
          </p:cNvPr>
          <p:cNvSpPr>
            <a:spLocks noGrp="1"/>
          </p:cNvSpPr>
          <p:nvPr>
            <p:ph type="title"/>
          </p:nvPr>
        </p:nvSpPr>
        <p:spPr/>
        <p:txBody>
          <a:bodyPr/>
          <a:lstStyle/>
          <a:p>
            <a:r>
              <a:rPr lang="en-GB" dirty="0"/>
              <a:t>Advocacy groups</a:t>
            </a:r>
          </a:p>
        </p:txBody>
      </p:sp>
      <p:sp>
        <p:nvSpPr>
          <p:cNvPr id="3" name="Content Placeholder 2">
            <a:extLst>
              <a:ext uri="{FF2B5EF4-FFF2-40B4-BE49-F238E27FC236}">
                <a16:creationId xmlns:a16="http://schemas.microsoft.com/office/drawing/2014/main" xmlns="" id="{3BC54360-E67B-4F75-9721-0BF53BB6C59B}"/>
              </a:ext>
            </a:extLst>
          </p:cNvPr>
          <p:cNvSpPr>
            <a:spLocks noGrp="1"/>
          </p:cNvSpPr>
          <p:nvPr>
            <p:ph idx="1"/>
          </p:nvPr>
        </p:nvSpPr>
        <p:spPr/>
        <p:txBody>
          <a:bodyPr/>
          <a:lstStyle/>
          <a:p>
            <a:r>
              <a:rPr lang="en-GB" dirty="0">
                <a:latin typeface="+mn-lt"/>
              </a:rPr>
              <a:t>Spatial Planning</a:t>
            </a:r>
          </a:p>
          <a:p>
            <a:pPr lvl="1"/>
            <a:r>
              <a:rPr lang="en-GB" dirty="0">
                <a:latin typeface="+mn-lt"/>
              </a:rPr>
              <a:t>Respond to consultations</a:t>
            </a:r>
          </a:p>
          <a:p>
            <a:pPr lvl="1"/>
            <a:r>
              <a:rPr lang="en-GB" dirty="0">
                <a:latin typeface="+mn-lt"/>
              </a:rPr>
              <a:t>HS2 ministerial round table</a:t>
            </a:r>
          </a:p>
          <a:p>
            <a:pPr lvl="1"/>
            <a:r>
              <a:rPr lang="en-GB" dirty="0">
                <a:latin typeface="+mn-lt"/>
              </a:rPr>
              <a:t>Parliamentary committees</a:t>
            </a:r>
          </a:p>
          <a:p>
            <a:pPr lvl="1"/>
            <a:r>
              <a:rPr lang="en-GB" dirty="0">
                <a:latin typeface="+mn-lt"/>
              </a:rPr>
              <a:t>Secondary legislation</a:t>
            </a:r>
          </a:p>
          <a:p>
            <a:r>
              <a:rPr lang="en-GB" dirty="0">
                <a:latin typeface="+mn-lt"/>
              </a:rPr>
              <a:t>Rural Heritage</a:t>
            </a:r>
          </a:p>
          <a:p>
            <a:r>
              <a:rPr lang="en-GB" dirty="0">
                <a:latin typeface="+mn-lt"/>
              </a:rPr>
              <a:t>Funding</a:t>
            </a:r>
          </a:p>
          <a:p>
            <a:r>
              <a:rPr lang="en-GB" dirty="0">
                <a:latin typeface="+mn-lt"/>
              </a:rPr>
              <a:t>Inclusion and Learning</a:t>
            </a:r>
          </a:p>
          <a:p>
            <a:endParaRPr lang="en-GB" dirty="0"/>
          </a:p>
        </p:txBody>
      </p:sp>
      <p:sp>
        <p:nvSpPr>
          <p:cNvPr id="4" name="Slide Number Placeholder 3">
            <a:extLst>
              <a:ext uri="{FF2B5EF4-FFF2-40B4-BE49-F238E27FC236}">
                <a16:creationId xmlns:a16="http://schemas.microsoft.com/office/drawing/2014/main" xmlns="" id="{8D40B10E-70F8-43E0-B862-C80266723F5F}"/>
              </a:ext>
            </a:extLst>
          </p:cNvPr>
          <p:cNvSpPr>
            <a:spLocks noGrp="1"/>
          </p:cNvSpPr>
          <p:nvPr>
            <p:ph type="sldNum" sz="quarter" idx="10"/>
          </p:nvPr>
        </p:nvSpPr>
        <p:spPr/>
        <p:txBody>
          <a:bodyPr/>
          <a:lstStyle/>
          <a:p>
            <a:pPr>
              <a:defRPr/>
            </a:pPr>
            <a:fld id="{6149EE89-7427-47A5-8297-AEC24476618D}" type="slidenum">
              <a:rPr lang="en-GB" altLang="en-US" smtClean="0"/>
              <a:pPr>
                <a:defRPr/>
              </a:pPr>
              <a:t>9</a:t>
            </a:fld>
            <a:endParaRPr lang="en-GB" altLang="en-US" dirty="0"/>
          </a:p>
        </p:txBody>
      </p:sp>
      <p:pic>
        <p:nvPicPr>
          <p:cNvPr id="5" name="Content Placeholder 5">
            <a:extLst>
              <a:ext uri="{FF2B5EF4-FFF2-40B4-BE49-F238E27FC236}">
                <a16:creationId xmlns:a16="http://schemas.microsoft.com/office/drawing/2014/main" xmlns="" id="{72457156-DD89-4F91-8938-B0CE1EF104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4725968" y="3990614"/>
            <a:ext cx="3964848" cy="21815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a:extLst>
              <a:ext uri="{FF2B5EF4-FFF2-40B4-BE49-F238E27FC236}">
                <a16:creationId xmlns:a16="http://schemas.microsoft.com/office/drawing/2014/main" xmlns="" id="{B7938FFF-832F-4DC0-8C6F-2ED1880000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62600" y="1600200"/>
            <a:ext cx="3141663" cy="1779132"/>
          </a:xfrm>
          <a:prstGeom prst="rect">
            <a:avLst/>
          </a:prstGeom>
        </p:spPr>
      </p:pic>
    </p:spTree>
    <p:extLst>
      <p:ext uri="{BB962C8B-B14F-4D97-AF65-F5344CB8AC3E}">
        <p14:creationId xmlns:p14="http://schemas.microsoft.com/office/powerpoint/2010/main" val="1346476137"/>
      </p:ext>
    </p:extLst>
  </p:cSld>
  <p:clrMapOvr>
    <a:masterClrMapping/>
  </p:clrMapOvr>
  <p:transition>
    <p:fade/>
  </p:transition>
</p:sld>
</file>

<file path=ppt/theme/theme1.xml><?xml version="1.0" encoding="utf-8"?>
<a:theme xmlns:a="http://schemas.openxmlformats.org/drawingml/2006/main" name="UoR Theme">
  <a:themeElements>
    <a:clrScheme name="LIMITLESS - Red">
      <a:dk1>
        <a:srgbClr val="50535A"/>
      </a:dk1>
      <a:lt1>
        <a:srgbClr val="FFFFFF"/>
      </a:lt1>
      <a:dk2>
        <a:srgbClr val="000000"/>
      </a:dk2>
      <a:lt2>
        <a:srgbClr val="E0E0E1"/>
      </a:lt2>
      <a:accent1>
        <a:srgbClr val="D2002E"/>
      </a:accent1>
      <a:accent2>
        <a:srgbClr val="EF7945"/>
      </a:accent2>
      <a:accent3>
        <a:srgbClr val="009A84"/>
      </a:accent3>
      <a:accent4>
        <a:srgbClr val="8ABD24"/>
      </a:accent4>
      <a:accent5>
        <a:srgbClr val="00AEEF"/>
      </a:accent5>
      <a:accent6>
        <a:srgbClr val="79679C"/>
      </a:accent6>
      <a:hlink>
        <a:srgbClr val="D2002E"/>
      </a:hlink>
      <a:folHlink>
        <a:srgbClr val="74747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38100">
          <a:solidFill>
            <a:schemeClr val="accent1"/>
          </a:solidFill>
        </a:ln>
      </a:spPr>
      <a:bodyPr wrap="none">
        <a:spAutoFit/>
      </a:bodyPr>
      <a:lstStyle>
        <a:defPPr>
          <a:defRPr dirty="0">
            <a:solidFill>
              <a:schemeClr val="tx2"/>
            </a:solidFill>
            <a:latin typeface="+mn-lt"/>
          </a:defRPr>
        </a:defPPr>
      </a:lstStyle>
    </a:spDef>
    <a:lnDef>
      <a:spPr bwMode="auto">
        <a:noFill/>
        <a:ln w="38100" cap="flat" cmpd="sng" algn="ctr">
          <a:solidFill>
            <a:schemeClr val="accent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a:spPr>
      <a:bodyPr/>
      <a:lstStyle/>
    </a:lnDef>
    <a:txDef>
      <a:spPr>
        <a:noFill/>
      </a:spPr>
      <a:bodyPr wrap="square" rtlCol="0">
        <a:spAutoFit/>
      </a:bodyPr>
      <a:lstStyle>
        <a:defPPr>
          <a:defRPr dirty="0" smtClean="0">
            <a:solidFill>
              <a:schemeClr val="tx2"/>
            </a:solidFill>
            <a:latin typeface="+mn-lt"/>
          </a:defRPr>
        </a:defPPr>
      </a:lstStyle>
    </a:txDef>
  </a:objectDefaults>
  <a:extraClrSchemeLst>
    <a:extraClrScheme>
      <a:clrScheme name="UoR Theme 1">
        <a:dk1>
          <a:srgbClr val="50535A"/>
        </a:dk1>
        <a:lt1>
          <a:srgbClr val="FFFFFF"/>
        </a:lt1>
        <a:dk2>
          <a:srgbClr val="000000"/>
        </a:dk2>
        <a:lt2>
          <a:srgbClr val="E0E0E1"/>
        </a:lt2>
        <a:accent1>
          <a:srgbClr val="D2002E"/>
        </a:accent1>
        <a:accent2>
          <a:srgbClr val="EF7945"/>
        </a:accent2>
        <a:accent3>
          <a:srgbClr val="FFFFFF"/>
        </a:accent3>
        <a:accent4>
          <a:srgbClr val="43464C"/>
        </a:accent4>
        <a:accent5>
          <a:srgbClr val="E5AAAD"/>
        </a:accent5>
        <a:accent6>
          <a:srgbClr val="D96D3E"/>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Theme 2">
        <a:dk1>
          <a:srgbClr val="50535A"/>
        </a:dk1>
        <a:lt1>
          <a:srgbClr val="FFFFFF"/>
        </a:lt1>
        <a:dk2>
          <a:srgbClr val="000000"/>
        </a:dk2>
        <a:lt2>
          <a:srgbClr val="E0E0E1"/>
        </a:lt2>
        <a:accent1>
          <a:srgbClr val="EF7945"/>
        </a:accent1>
        <a:accent2>
          <a:srgbClr val="D2002E"/>
        </a:accent2>
        <a:accent3>
          <a:srgbClr val="FFFFFF"/>
        </a:accent3>
        <a:accent4>
          <a:srgbClr val="43464C"/>
        </a:accent4>
        <a:accent5>
          <a:srgbClr val="F6BEB0"/>
        </a:accent5>
        <a:accent6>
          <a:srgbClr val="BE0029"/>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Theme 3">
        <a:dk1>
          <a:srgbClr val="50535A"/>
        </a:dk1>
        <a:lt1>
          <a:srgbClr val="FFFFFF"/>
        </a:lt1>
        <a:dk2>
          <a:srgbClr val="000000"/>
        </a:dk2>
        <a:lt2>
          <a:srgbClr val="E0E0E1"/>
        </a:lt2>
        <a:accent1>
          <a:srgbClr val="009A84"/>
        </a:accent1>
        <a:accent2>
          <a:srgbClr val="EF7945"/>
        </a:accent2>
        <a:accent3>
          <a:srgbClr val="FFFFFF"/>
        </a:accent3>
        <a:accent4>
          <a:srgbClr val="43464C"/>
        </a:accent4>
        <a:accent5>
          <a:srgbClr val="AACAC2"/>
        </a:accent5>
        <a:accent6>
          <a:srgbClr val="D96D3E"/>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Theme 4">
        <a:dk1>
          <a:srgbClr val="50535A"/>
        </a:dk1>
        <a:lt1>
          <a:srgbClr val="FFFFFF"/>
        </a:lt1>
        <a:dk2>
          <a:srgbClr val="000000"/>
        </a:dk2>
        <a:lt2>
          <a:srgbClr val="E0E0E1"/>
        </a:lt2>
        <a:accent1>
          <a:srgbClr val="8ABD24"/>
        </a:accent1>
        <a:accent2>
          <a:srgbClr val="EF7945"/>
        </a:accent2>
        <a:accent3>
          <a:srgbClr val="FFFFFF"/>
        </a:accent3>
        <a:accent4>
          <a:srgbClr val="43464C"/>
        </a:accent4>
        <a:accent5>
          <a:srgbClr val="C4DBAC"/>
        </a:accent5>
        <a:accent6>
          <a:srgbClr val="D96D3E"/>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Theme 5">
        <a:dk1>
          <a:srgbClr val="50535A"/>
        </a:dk1>
        <a:lt1>
          <a:srgbClr val="FFFFFF"/>
        </a:lt1>
        <a:dk2>
          <a:srgbClr val="000000"/>
        </a:dk2>
        <a:lt2>
          <a:srgbClr val="E0E0E1"/>
        </a:lt2>
        <a:accent1>
          <a:srgbClr val="00AEEF"/>
        </a:accent1>
        <a:accent2>
          <a:srgbClr val="EF7945"/>
        </a:accent2>
        <a:accent3>
          <a:srgbClr val="FFFFFF"/>
        </a:accent3>
        <a:accent4>
          <a:srgbClr val="43464C"/>
        </a:accent4>
        <a:accent5>
          <a:srgbClr val="AAD3F6"/>
        </a:accent5>
        <a:accent6>
          <a:srgbClr val="D96D3E"/>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Theme 6">
        <a:dk1>
          <a:srgbClr val="50535A"/>
        </a:dk1>
        <a:lt1>
          <a:srgbClr val="FFFFFF"/>
        </a:lt1>
        <a:dk2>
          <a:srgbClr val="000000"/>
        </a:dk2>
        <a:lt2>
          <a:srgbClr val="E0E0E1"/>
        </a:lt2>
        <a:accent1>
          <a:srgbClr val="79679C"/>
        </a:accent1>
        <a:accent2>
          <a:srgbClr val="EF7945"/>
        </a:accent2>
        <a:accent3>
          <a:srgbClr val="FFFFFF"/>
        </a:accent3>
        <a:accent4>
          <a:srgbClr val="43464C"/>
        </a:accent4>
        <a:accent5>
          <a:srgbClr val="BEB8CB"/>
        </a:accent5>
        <a:accent6>
          <a:srgbClr val="D96D3E"/>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Theme 7">
        <a:dk1>
          <a:srgbClr val="50535A"/>
        </a:dk1>
        <a:lt1>
          <a:srgbClr val="FFFFFF"/>
        </a:lt1>
        <a:dk2>
          <a:srgbClr val="000000"/>
        </a:dk2>
        <a:lt2>
          <a:srgbClr val="E0E0E1"/>
        </a:lt2>
        <a:accent1>
          <a:srgbClr val="E6007E"/>
        </a:accent1>
        <a:accent2>
          <a:srgbClr val="EF7945"/>
        </a:accent2>
        <a:accent3>
          <a:srgbClr val="FFFFFF"/>
        </a:accent3>
        <a:accent4>
          <a:srgbClr val="43464C"/>
        </a:accent4>
        <a:accent5>
          <a:srgbClr val="F0AAC0"/>
        </a:accent5>
        <a:accent6>
          <a:srgbClr val="D96D3E"/>
        </a:accent6>
        <a:hlink>
          <a:srgbClr val="D2002E"/>
        </a:hlink>
        <a:folHlink>
          <a:srgbClr val="50535A"/>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PTemplateSTANDARDNOAnim_v25.pptx  -  Read-Only" id="{EE305A56-083D-4CC1-94B3-134010C31465}" vid="{D5F9901D-D001-403D-BB60-87A3B68EBB3B}"/>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UoR template</Template>
  <TotalTime>2658</TotalTime>
  <Words>432</Words>
  <Application>Microsoft Office PowerPoint</Application>
  <PresentationFormat>Apresentação na tela (4:3)</PresentationFormat>
  <Paragraphs>87</Paragraphs>
  <Slides>12</Slides>
  <Notes>0</Notes>
  <HiddenSlides>0</HiddenSlides>
  <MMClips>0</MMClips>
  <ScaleCrop>false</ScaleCrop>
  <HeadingPairs>
    <vt:vector size="6" baseType="variant">
      <vt:variant>
        <vt:lpstr>Fontes usadas</vt:lpstr>
      </vt:variant>
      <vt:variant>
        <vt:i4>4</vt:i4>
      </vt:variant>
      <vt:variant>
        <vt:lpstr>Tema</vt:lpstr>
      </vt:variant>
      <vt:variant>
        <vt:i4>1</vt:i4>
      </vt:variant>
      <vt:variant>
        <vt:lpstr>Títulos de slides</vt:lpstr>
      </vt:variant>
      <vt:variant>
        <vt:i4>12</vt:i4>
      </vt:variant>
    </vt:vector>
  </HeadingPairs>
  <TitlesOfParts>
    <vt:vector size="17" baseType="lpstr">
      <vt:lpstr>Effra</vt:lpstr>
      <vt:lpstr>Arial</vt:lpstr>
      <vt:lpstr>Arial Black</vt:lpstr>
      <vt:lpstr>Arial Bold</vt:lpstr>
      <vt:lpstr>UoR Theme</vt:lpstr>
      <vt:lpstr>Influencing Heritage Policy in the UK</vt:lpstr>
      <vt:lpstr>English heritage protection</vt:lpstr>
      <vt:lpstr>English Heritage  Protection</vt:lpstr>
      <vt:lpstr>National</vt:lpstr>
      <vt:lpstr>Funding heritage</vt:lpstr>
      <vt:lpstr>Other policy actors</vt:lpstr>
      <vt:lpstr>Heritage  Alliance</vt:lpstr>
      <vt:lpstr>Heritage ALLIANCE ACTIVITIES</vt:lpstr>
      <vt:lpstr>Advocacy groups</vt:lpstr>
      <vt:lpstr>governance</vt:lpstr>
      <vt:lpstr>How can we help you? </vt:lpstr>
      <vt:lpstr>Heritage Alliance  International </vt:lpstr>
    </vt:vector>
  </TitlesOfParts>
  <Company>University of Reading</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Henry</dc:creator>
  <cp:lastModifiedBy>Júlio Moreno</cp:lastModifiedBy>
  <cp:revision>47</cp:revision>
  <cp:lastPrinted>2006-09-19T14:59:33Z</cp:lastPrinted>
  <dcterms:created xsi:type="dcterms:W3CDTF">2018-07-31T12:46:42Z</dcterms:created>
  <dcterms:modified xsi:type="dcterms:W3CDTF">2018-09-10T18:55:57Z</dcterms:modified>
</cp:coreProperties>
</file>