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7" r:id="rId2"/>
    <p:sldId id="265" r:id="rId3"/>
    <p:sldId id="279" r:id="rId4"/>
    <p:sldId id="266" r:id="rId5"/>
    <p:sldId id="278" r:id="rId6"/>
    <p:sldId id="280" r:id="rId7"/>
    <p:sldId id="267" r:id="rId8"/>
    <p:sldId id="269" r:id="rId9"/>
    <p:sldId id="271" r:id="rId10"/>
    <p:sldId id="270" r:id="rId11"/>
    <p:sldId id="272" r:id="rId12"/>
    <p:sldId id="281" r:id="rId13"/>
    <p:sldId id="282" r:id="rId14"/>
    <p:sldId id="283" r:id="rId15"/>
    <p:sldId id="259" r:id="rId16"/>
    <p:sldId id="260" r:id="rId17"/>
    <p:sldId id="261" r:id="rId18"/>
    <p:sldId id="262" r:id="rId19"/>
    <p:sldId id="284" r:id="rId20"/>
    <p:sldId id="285" r:id="rId21"/>
    <p:sldId id="286" r:id="rId22"/>
    <p:sldId id="287" r:id="rId23"/>
    <p:sldId id="274" r:id="rId24"/>
    <p:sldId id="290" r:id="rId25"/>
    <p:sldId id="291" r:id="rId26"/>
    <p:sldId id="258" r:id="rId27"/>
    <p:sldId id="292" r:id="rId28"/>
    <p:sldId id="294" r:id="rId29"/>
    <p:sldId id="516" r:id="rId30"/>
    <p:sldId id="454" r:id="rId31"/>
    <p:sldId id="455" r:id="rId32"/>
    <p:sldId id="264" r:id="rId33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32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renan.leao\Documents\2019-04-11%20-%20Gr&#225;fico%20Investimentos%20SDRU_SDR-SENIR-SND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Pró-Cidades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- Investimentos Não On'!$E$15</c:f>
              <c:strCache>
                <c:ptCount val="1"/>
                <c:pt idx="0">
                  <c:v>FGTS*</c:v>
                </c:pt>
              </c:strCache>
            </c:strRef>
          </c:tx>
          <c:spPr>
            <a:solidFill>
              <a:srgbClr val="4572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'Gráficos - Investimentos Não On'!$D$16:$D$21</c:f>
              <c:strCache>
                <c:ptCount val="6"/>
                <c:pt idx="0">
                  <c:v>2003 a 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Total Geral</c:v>
                </c:pt>
              </c:strCache>
            </c:strRef>
          </c:cat>
          <c:val>
            <c:numRef>
              <c:f>'Gráficos - Investimentos Não On'!$E$16:$E$21</c:f>
              <c:numCache>
                <c:formatCode>#,##0.00</c:formatCode>
                <c:ptCount val="6"/>
                <c:pt idx="0">
                  <c:v>0</c:v>
                </c:pt>
                <c:pt idx="1">
                  <c:v>1000000</c:v>
                </c:pt>
                <c:pt idx="2">
                  <c:v>1000000</c:v>
                </c:pt>
                <c:pt idx="3">
                  <c:v>1000000</c:v>
                </c:pt>
                <c:pt idx="4">
                  <c:v>1000000</c:v>
                </c:pt>
                <c:pt idx="5">
                  <c:v>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C-490E-8A0D-E34A756033FD}"/>
            </c:ext>
          </c:extLst>
        </c:ser>
        <c:ser>
          <c:idx val="1"/>
          <c:order val="1"/>
          <c:tx>
            <c:strRef>
              <c:f>'Gráficos - Investimentos Não On'!$F$15</c:f>
              <c:strCache>
                <c:ptCount val="1"/>
                <c:pt idx="0">
                  <c:v>Desembolso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'Gráficos - Investimentos Não On'!$D$16:$D$21</c:f>
              <c:strCache>
                <c:ptCount val="6"/>
                <c:pt idx="0">
                  <c:v>2003 a 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Total Geral</c:v>
                </c:pt>
              </c:strCache>
            </c:strRef>
          </c:cat>
          <c:val>
            <c:numRef>
              <c:f>'Gráficos - Investimentos Não On'!$F$16:$F$21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C-490E-8A0D-E34A75603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3499008"/>
        <c:axId val="187639296"/>
      </c:barChart>
      <c:catAx>
        <c:axId val="18349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639296"/>
        <c:crosses val="autoZero"/>
        <c:auto val="1"/>
        <c:lblAlgn val="ctr"/>
        <c:lblOffset val="100"/>
        <c:noMultiLvlLbl val="0"/>
      </c:catAx>
      <c:valAx>
        <c:axId val="18763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499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3.png"/><Relationship Id="rId18" Type="http://schemas.openxmlformats.org/officeDocument/2006/relationships/image" Target="../media/image26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20.svg"/><Relationship Id="rId17" Type="http://schemas.openxmlformats.org/officeDocument/2006/relationships/image" Target="../media/image35.pn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1" Type="http://schemas.openxmlformats.org/officeDocument/2006/relationships/image" Target="../media/image27.png"/><Relationship Id="rId6" Type="http://schemas.openxmlformats.org/officeDocument/2006/relationships/image" Target="../media/image14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31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B32B2-C1A4-4500-BD78-D7929AD6C363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731EAA21-7029-421D-8DE0-B5F34B061088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dirty="0">
              <a:latin typeface="Vremena Grotesk"/>
            </a:rPr>
            <a:t>MDR</a:t>
          </a:r>
        </a:p>
      </dgm:t>
    </dgm:pt>
    <dgm:pt modelId="{445C46FE-5CE2-489A-9DB7-3996B0135C4D}" type="parTrans" cxnId="{740FC768-C4BC-452E-BC48-3CCFC14E6D56}">
      <dgm:prSet/>
      <dgm:spPr/>
      <dgm:t>
        <a:bodyPr/>
        <a:lstStyle/>
        <a:p>
          <a:endParaRPr lang="pt-BR"/>
        </a:p>
      </dgm:t>
    </dgm:pt>
    <dgm:pt modelId="{7DDAF1A0-97FD-41F5-82D3-C4B455208F6A}" type="sibTrans" cxnId="{740FC768-C4BC-452E-BC48-3CCFC14E6D56}">
      <dgm:prSet/>
      <dgm:spPr/>
      <dgm:t>
        <a:bodyPr/>
        <a:lstStyle/>
        <a:p>
          <a:endParaRPr lang="pt-BR"/>
        </a:p>
      </dgm:t>
    </dgm:pt>
    <dgm:pt modelId="{3CA6AE3B-B20F-4858-8266-88B6FF0E2D24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dirty="0">
              <a:latin typeface="Vremena Grotesk"/>
            </a:rPr>
            <a:t>GIZ</a:t>
          </a:r>
        </a:p>
      </dgm:t>
    </dgm:pt>
    <dgm:pt modelId="{5D5F411F-C8D7-42F7-A752-39EAAD1EE532}" type="parTrans" cxnId="{8B113DC0-672A-4410-8CEC-8DE2EAF4E16E}">
      <dgm:prSet/>
      <dgm:spPr/>
      <dgm:t>
        <a:bodyPr/>
        <a:lstStyle/>
        <a:p>
          <a:endParaRPr lang="pt-BR"/>
        </a:p>
      </dgm:t>
    </dgm:pt>
    <dgm:pt modelId="{8D3A54CC-CD9E-41AE-A834-1E511A17D98A}" type="sibTrans" cxnId="{8B113DC0-672A-4410-8CEC-8DE2EAF4E16E}">
      <dgm:prSet/>
      <dgm:spPr/>
      <dgm:t>
        <a:bodyPr/>
        <a:lstStyle/>
        <a:p>
          <a:endParaRPr lang="pt-BR"/>
        </a:p>
      </dgm:t>
    </dgm:pt>
    <dgm:pt modelId="{D9955F56-27A6-4302-A859-39D02A289A41}">
      <dgm:prSet phldrT="[Texto]"/>
      <dgm:spPr/>
      <dgm:t>
        <a:bodyPr/>
        <a:lstStyle/>
        <a:p>
          <a:r>
            <a:rPr lang="pt-BR" dirty="0">
              <a:latin typeface="Vremena Grotesk"/>
            </a:rPr>
            <a:t>MMA</a:t>
          </a:r>
        </a:p>
      </dgm:t>
    </dgm:pt>
    <dgm:pt modelId="{702B844C-E5D5-41C3-8103-F0F1E8E377D5}" type="parTrans" cxnId="{A81674AD-86E6-42CE-8114-27379BC17145}">
      <dgm:prSet/>
      <dgm:spPr/>
      <dgm:t>
        <a:bodyPr/>
        <a:lstStyle/>
        <a:p>
          <a:endParaRPr lang="pt-BR"/>
        </a:p>
      </dgm:t>
    </dgm:pt>
    <dgm:pt modelId="{B5EDC27F-2F6A-4745-B49E-036D741C7580}" type="sibTrans" cxnId="{A81674AD-86E6-42CE-8114-27379BC17145}">
      <dgm:prSet/>
      <dgm:spPr/>
      <dgm:t>
        <a:bodyPr/>
        <a:lstStyle/>
        <a:p>
          <a:endParaRPr lang="pt-BR"/>
        </a:p>
      </dgm:t>
    </dgm:pt>
    <dgm:pt modelId="{FB0C1B21-6828-4461-83F2-92D02AFCD39E}" type="pres">
      <dgm:prSet presAssocID="{242B32B2-C1A4-4500-BD78-D7929AD6C363}" presName="compositeShape" presStyleCnt="0">
        <dgm:presLayoutVars>
          <dgm:chMax val="7"/>
          <dgm:dir/>
          <dgm:resizeHandles val="exact"/>
        </dgm:presLayoutVars>
      </dgm:prSet>
      <dgm:spPr/>
    </dgm:pt>
    <dgm:pt modelId="{EC1065B1-9D4A-4ACE-B5CE-9EB07FAECA6C}" type="pres">
      <dgm:prSet presAssocID="{731EAA21-7029-421D-8DE0-B5F34B061088}" presName="circ1" presStyleLbl="vennNode1" presStyleIdx="0" presStyleCnt="3"/>
      <dgm:spPr/>
    </dgm:pt>
    <dgm:pt modelId="{DCC17133-7B73-479A-9132-98A74E0488C6}" type="pres">
      <dgm:prSet presAssocID="{731EAA21-7029-421D-8DE0-B5F34B0610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26476F-9543-4061-BB34-16289A5509E1}" type="pres">
      <dgm:prSet presAssocID="{3CA6AE3B-B20F-4858-8266-88B6FF0E2D24}" presName="circ2" presStyleLbl="vennNode1" presStyleIdx="1" presStyleCnt="3"/>
      <dgm:spPr/>
    </dgm:pt>
    <dgm:pt modelId="{6B76CF1D-C58A-4C1C-87FC-E0F608C9BED5}" type="pres">
      <dgm:prSet presAssocID="{3CA6AE3B-B20F-4858-8266-88B6FF0E2D2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2F5E21-C8C1-4C5A-B6D2-E1DB12A19E1E}" type="pres">
      <dgm:prSet presAssocID="{D9955F56-27A6-4302-A859-39D02A289A41}" presName="circ3" presStyleLbl="vennNode1" presStyleIdx="2" presStyleCnt="3"/>
      <dgm:spPr/>
    </dgm:pt>
    <dgm:pt modelId="{B9465787-8665-442D-B30E-E0C2A7981710}" type="pres">
      <dgm:prSet presAssocID="{D9955F56-27A6-4302-A859-39D02A289A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40FC768-C4BC-452E-BC48-3CCFC14E6D56}" srcId="{242B32B2-C1A4-4500-BD78-D7929AD6C363}" destId="{731EAA21-7029-421D-8DE0-B5F34B061088}" srcOrd="0" destOrd="0" parTransId="{445C46FE-5CE2-489A-9DB7-3996B0135C4D}" sibTransId="{7DDAF1A0-97FD-41F5-82D3-C4B455208F6A}"/>
    <dgm:cxn modelId="{28E1D457-A727-430A-81E1-AF5B52003339}" type="presOf" srcId="{242B32B2-C1A4-4500-BD78-D7929AD6C363}" destId="{FB0C1B21-6828-4461-83F2-92D02AFCD39E}" srcOrd="0" destOrd="0" presId="urn:microsoft.com/office/officeart/2005/8/layout/venn1"/>
    <dgm:cxn modelId="{273FFF8D-0A00-405D-A578-8A2708629071}" type="presOf" srcId="{3CA6AE3B-B20F-4858-8266-88B6FF0E2D24}" destId="{6B76CF1D-C58A-4C1C-87FC-E0F608C9BED5}" srcOrd="1" destOrd="0" presId="urn:microsoft.com/office/officeart/2005/8/layout/venn1"/>
    <dgm:cxn modelId="{FE3BE493-678D-4CDE-9FD5-F9A667BAD522}" type="presOf" srcId="{3CA6AE3B-B20F-4858-8266-88B6FF0E2D24}" destId="{3726476F-9543-4061-BB34-16289A5509E1}" srcOrd="0" destOrd="0" presId="urn:microsoft.com/office/officeart/2005/8/layout/venn1"/>
    <dgm:cxn modelId="{D1E722AC-8B01-431E-8772-786EFE7148FF}" type="presOf" srcId="{731EAA21-7029-421D-8DE0-B5F34B061088}" destId="{EC1065B1-9D4A-4ACE-B5CE-9EB07FAECA6C}" srcOrd="0" destOrd="0" presId="urn:microsoft.com/office/officeart/2005/8/layout/venn1"/>
    <dgm:cxn modelId="{A81674AD-86E6-42CE-8114-27379BC17145}" srcId="{242B32B2-C1A4-4500-BD78-D7929AD6C363}" destId="{D9955F56-27A6-4302-A859-39D02A289A41}" srcOrd="2" destOrd="0" parTransId="{702B844C-E5D5-41C3-8103-F0F1E8E377D5}" sibTransId="{B5EDC27F-2F6A-4745-B49E-036D741C7580}"/>
    <dgm:cxn modelId="{8B113DC0-672A-4410-8CEC-8DE2EAF4E16E}" srcId="{242B32B2-C1A4-4500-BD78-D7929AD6C363}" destId="{3CA6AE3B-B20F-4858-8266-88B6FF0E2D24}" srcOrd="1" destOrd="0" parTransId="{5D5F411F-C8D7-42F7-A752-39EAAD1EE532}" sibTransId="{8D3A54CC-CD9E-41AE-A834-1E511A17D98A}"/>
    <dgm:cxn modelId="{36DBB4D2-221C-42F9-8D89-90607D37107E}" type="presOf" srcId="{D9955F56-27A6-4302-A859-39D02A289A41}" destId="{B9465787-8665-442D-B30E-E0C2A7981710}" srcOrd="1" destOrd="0" presId="urn:microsoft.com/office/officeart/2005/8/layout/venn1"/>
    <dgm:cxn modelId="{727314E3-932E-4D2E-941F-3FF8D7734D3C}" type="presOf" srcId="{D9955F56-27A6-4302-A859-39D02A289A41}" destId="{D62F5E21-C8C1-4C5A-B6D2-E1DB12A19E1E}" srcOrd="0" destOrd="0" presId="urn:microsoft.com/office/officeart/2005/8/layout/venn1"/>
    <dgm:cxn modelId="{B0052CEB-5FC8-494B-BEDC-193A2312F6D1}" type="presOf" srcId="{731EAA21-7029-421D-8DE0-B5F34B061088}" destId="{DCC17133-7B73-479A-9132-98A74E0488C6}" srcOrd="1" destOrd="0" presId="urn:microsoft.com/office/officeart/2005/8/layout/venn1"/>
    <dgm:cxn modelId="{EE092FC8-4733-43C1-8714-A690DDAE39A1}" type="presParOf" srcId="{FB0C1B21-6828-4461-83F2-92D02AFCD39E}" destId="{EC1065B1-9D4A-4ACE-B5CE-9EB07FAECA6C}" srcOrd="0" destOrd="0" presId="urn:microsoft.com/office/officeart/2005/8/layout/venn1"/>
    <dgm:cxn modelId="{B32D575B-65F1-402F-9934-78B2B133B978}" type="presParOf" srcId="{FB0C1B21-6828-4461-83F2-92D02AFCD39E}" destId="{DCC17133-7B73-479A-9132-98A74E0488C6}" srcOrd="1" destOrd="0" presId="urn:microsoft.com/office/officeart/2005/8/layout/venn1"/>
    <dgm:cxn modelId="{566A9482-7482-4A8F-A264-70AF6E702BF6}" type="presParOf" srcId="{FB0C1B21-6828-4461-83F2-92D02AFCD39E}" destId="{3726476F-9543-4061-BB34-16289A5509E1}" srcOrd="2" destOrd="0" presId="urn:microsoft.com/office/officeart/2005/8/layout/venn1"/>
    <dgm:cxn modelId="{9BAD64B6-7914-442D-93FB-2DB7DC2FE2F7}" type="presParOf" srcId="{FB0C1B21-6828-4461-83F2-92D02AFCD39E}" destId="{6B76CF1D-C58A-4C1C-87FC-E0F608C9BED5}" srcOrd="3" destOrd="0" presId="urn:microsoft.com/office/officeart/2005/8/layout/venn1"/>
    <dgm:cxn modelId="{89A76551-E6E4-4F64-B162-4A5D16743619}" type="presParOf" srcId="{FB0C1B21-6828-4461-83F2-92D02AFCD39E}" destId="{D62F5E21-C8C1-4C5A-B6D2-E1DB12A19E1E}" srcOrd="4" destOrd="0" presId="urn:microsoft.com/office/officeart/2005/8/layout/venn1"/>
    <dgm:cxn modelId="{33026CA7-AEF3-4255-B84B-7A8FE35A95F0}" type="presParOf" srcId="{FB0C1B21-6828-4461-83F2-92D02AFCD39E}" destId="{B9465787-8665-442D-B30E-E0C2A798171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0580F-4DB2-4661-A5BC-00D2941B153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B2DA93-059C-406D-842E-FB36D616B0E9}">
      <dgm:prSet phldrT="[Texto]"/>
      <dgm:spPr>
        <a:solidFill>
          <a:srgbClr val="7030A0"/>
        </a:solidFill>
      </dgm:spPr>
      <dgm:t>
        <a:bodyPr/>
        <a:lstStyle/>
        <a:p>
          <a:pPr>
            <a:buClrTx/>
            <a:buSzTx/>
            <a:buFontTx/>
            <a:buNone/>
          </a:pPr>
          <a:endParaRPr lang="pt-BR" b="0" dirty="0">
            <a:solidFill>
              <a:schemeClr val="bg1"/>
            </a:solidFill>
          </a:endParaRPr>
        </a:p>
      </dgm:t>
    </dgm:pt>
    <dgm:pt modelId="{3504EC49-07B4-46D6-94FC-19AA591511B6}" type="parTrans" cxnId="{E14ECFDB-40C6-4096-AFC5-E2E9B97D4F7B}">
      <dgm:prSet/>
      <dgm:spPr/>
      <dgm:t>
        <a:bodyPr/>
        <a:lstStyle/>
        <a:p>
          <a:endParaRPr lang="pt-BR"/>
        </a:p>
      </dgm:t>
    </dgm:pt>
    <dgm:pt modelId="{D5062058-4F51-40C2-A46E-716F3414D063}" type="sibTrans" cxnId="{E14ECFDB-40C6-4096-AFC5-E2E9B97D4F7B}">
      <dgm:prSet/>
      <dgm:spPr/>
      <dgm:t>
        <a:bodyPr/>
        <a:lstStyle/>
        <a:p>
          <a:endParaRPr lang="pt-BR"/>
        </a:p>
      </dgm:t>
    </dgm:pt>
    <dgm:pt modelId="{DEA29137-26EB-4B15-AD10-84695C14E8E3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6954E33B-D074-4D3D-AC6D-2B9B81CFDC7E}" type="parTrans" cxnId="{FCC6A4FE-EB90-48CD-BD9C-6EC4E76FFCBD}">
      <dgm:prSet/>
      <dgm:spPr/>
      <dgm:t>
        <a:bodyPr/>
        <a:lstStyle/>
        <a:p>
          <a:endParaRPr lang="pt-BR"/>
        </a:p>
      </dgm:t>
    </dgm:pt>
    <dgm:pt modelId="{4B526D82-C333-4C4A-8505-2085486D627F}" type="sibTrans" cxnId="{FCC6A4FE-EB90-48CD-BD9C-6EC4E76FFCBD}">
      <dgm:prSet/>
      <dgm:spPr/>
      <dgm:t>
        <a:bodyPr/>
        <a:lstStyle/>
        <a:p>
          <a:endParaRPr lang="pt-BR"/>
        </a:p>
      </dgm:t>
    </dgm:pt>
    <dgm:pt modelId="{127D41E0-427B-47AE-9357-AF3BAEAB4F34}">
      <dgm:prSet phldrT="[Texto]" custT="1"/>
      <dgm:spPr>
        <a:solidFill>
          <a:srgbClr val="FFC000"/>
        </a:solidFill>
      </dgm:spPr>
      <dgm:t>
        <a:bodyPr/>
        <a:lstStyle/>
        <a:p>
          <a:endParaRPr lang="pt-BR" sz="1400" b="1" dirty="0"/>
        </a:p>
      </dgm:t>
    </dgm:pt>
    <dgm:pt modelId="{015223C4-C2BB-4C47-8B9F-26EB5E76D9AE}" type="sibTrans" cxnId="{13F3A0AA-D4D5-4A10-B5BE-A558B52C5C66}">
      <dgm:prSet/>
      <dgm:spPr/>
      <dgm:t>
        <a:bodyPr/>
        <a:lstStyle/>
        <a:p>
          <a:endParaRPr lang="pt-BR"/>
        </a:p>
      </dgm:t>
    </dgm:pt>
    <dgm:pt modelId="{895ED48F-5FB6-4053-9A1A-48DA05C716F0}" type="parTrans" cxnId="{13F3A0AA-D4D5-4A10-B5BE-A558B52C5C66}">
      <dgm:prSet/>
      <dgm:spPr/>
      <dgm:t>
        <a:bodyPr/>
        <a:lstStyle/>
        <a:p>
          <a:endParaRPr lang="pt-BR"/>
        </a:p>
      </dgm:t>
    </dgm:pt>
    <dgm:pt modelId="{66654DC8-B44B-4DCA-9444-3A28182BDAA5}">
      <dgm:prSet phldrT="[Texto]"/>
      <dgm:spPr>
        <a:solidFill>
          <a:srgbClr val="92D050"/>
        </a:solidFill>
      </dgm:spPr>
      <dgm:t>
        <a:bodyPr/>
        <a:lstStyle/>
        <a:p>
          <a:endParaRPr lang="pt-BR" dirty="0"/>
        </a:p>
      </dgm:t>
    </dgm:pt>
    <dgm:pt modelId="{29972CE3-FD20-488C-80E1-D54D871B271F}" type="parTrans" cxnId="{4779A230-9552-46A9-8B50-3C901D336FBF}">
      <dgm:prSet/>
      <dgm:spPr/>
      <dgm:t>
        <a:bodyPr/>
        <a:lstStyle/>
        <a:p>
          <a:endParaRPr lang="pt-BR"/>
        </a:p>
      </dgm:t>
    </dgm:pt>
    <dgm:pt modelId="{C19C2B21-A40F-420F-9729-00ABE7BE9BA8}" type="sibTrans" cxnId="{4779A230-9552-46A9-8B50-3C901D336FBF}">
      <dgm:prSet/>
      <dgm:spPr/>
      <dgm:t>
        <a:bodyPr/>
        <a:lstStyle/>
        <a:p>
          <a:endParaRPr lang="pt-BR"/>
        </a:p>
      </dgm:t>
    </dgm:pt>
    <dgm:pt modelId="{F13827C3-FC6A-493B-9D38-F0571F0A2E49}">
      <dgm:prSet/>
      <dgm:spPr/>
      <dgm:t>
        <a:bodyPr/>
        <a:lstStyle/>
        <a:p>
          <a:endParaRPr lang="pt-BR" dirty="0"/>
        </a:p>
      </dgm:t>
    </dgm:pt>
    <dgm:pt modelId="{87ED5205-F957-4A07-8894-FFE71EA2E7A9}" type="sibTrans" cxnId="{E8219401-E93E-4823-B9D1-B5638623B363}">
      <dgm:prSet/>
      <dgm:spPr/>
      <dgm:t>
        <a:bodyPr/>
        <a:lstStyle/>
        <a:p>
          <a:endParaRPr lang="pt-BR"/>
        </a:p>
      </dgm:t>
    </dgm:pt>
    <dgm:pt modelId="{631B67A8-8A68-465B-8D24-FD318FB5509F}" type="parTrans" cxnId="{E8219401-E93E-4823-B9D1-B5638623B363}">
      <dgm:prSet/>
      <dgm:spPr/>
      <dgm:t>
        <a:bodyPr/>
        <a:lstStyle/>
        <a:p>
          <a:endParaRPr lang="pt-BR"/>
        </a:p>
      </dgm:t>
    </dgm:pt>
    <dgm:pt modelId="{94FF42F1-CF5E-4B09-B2FF-01BD6AEA0986}" type="pres">
      <dgm:prSet presAssocID="{4860580F-4DB2-4661-A5BC-00D2941B1537}" presName="Name0" presStyleCnt="0">
        <dgm:presLayoutVars>
          <dgm:chMax val="7"/>
          <dgm:resizeHandles val="exact"/>
        </dgm:presLayoutVars>
      </dgm:prSet>
      <dgm:spPr/>
    </dgm:pt>
    <dgm:pt modelId="{B864A9DB-4537-4F97-BD51-BF2A0E2A0B67}" type="pres">
      <dgm:prSet presAssocID="{4860580F-4DB2-4661-A5BC-00D2941B1537}" presName="comp1" presStyleCnt="0"/>
      <dgm:spPr/>
    </dgm:pt>
    <dgm:pt modelId="{90FA8691-EAC7-4AE6-9AE0-08CF9F7F316A}" type="pres">
      <dgm:prSet presAssocID="{4860580F-4DB2-4661-A5BC-00D2941B1537}" presName="circle1" presStyleLbl="node1" presStyleIdx="0" presStyleCnt="5" custScaleX="104708" custLinFactNeighborY="-41"/>
      <dgm:spPr/>
    </dgm:pt>
    <dgm:pt modelId="{0D6CBF6B-1A6E-469D-9113-88FC1C75E0EB}" type="pres">
      <dgm:prSet presAssocID="{4860580F-4DB2-4661-A5BC-00D2941B1537}" presName="c1text" presStyleLbl="node1" presStyleIdx="0" presStyleCnt="5">
        <dgm:presLayoutVars>
          <dgm:bulletEnabled val="1"/>
        </dgm:presLayoutVars>
      </dgm:prSet>
      <dgm:spPr/>
    </dgm:pt>
    <dgm:pt modelId="{58F7F219-F38D-4E7A-A8DF-E447FDC8F56D}" type="pres">
      <dgm:prSet presAssocID="{4860580F-4DB2-4661-A5BC-00D2941B1537}" presName="comp2" presStyleCnt="0"/>
      <dgm:spPr/>
    </dgm:pt>
    <dgm:pt modelId="{A0F0A855-41F1-4E34-BF46-C53EF43EC073}" type="pres">
      <dgm:prSet presAssocID="{4860580F-4DB2-4661-A5BC-00D2941B1537}" presName="circle2" presStyleLbl="node1" presStyleIdx="1" presStyleCnt="5" custScaleX="97759" custScaleY="92413" custLinFactNeighborX="0" custLinFactNeighborY="2686"/>
      <dgm:spPr/>
    </dgm:pt>
    <dgm:pt modelId="{C17FB58A-29E3-4F3D-9C2D-FB30E30407A6}" type="pres">
      <dgm:prSet presAssocID="{4860580F-4DB2-4661-A5BC-00D2941B1537}" presName="c2text" presStyleLbl="node1" presStyleIdx="1" presStyleCnt="5">
        <dgm:presLayoutVars>
          <dgm:bulletEnabled val="1"/>
        </dgm:presLayoutVars>
      </dgm:prSet>
      <dgm:spPr/>
    </dgm:pt>
    <dgm:pt modelId="{C03A35E8-9EB1-46EA-B788-8B2AAB9AF68A}" type="pres">
      <dgm:prSet presAssocID="{4860580F-4DB2-4661-A5BC-00D2941B1537}" presName="comp3" presStyleCnt="0"/>
      <dgm:spPr/>
    </dgm:pt>
    <dgm:pt modelId="{1CD30E18-F4FF-496D-B1CB-2D441DF9C340}" type="pres">
      <dgm:prSet presAssocID="{4860580F-4DB2-4661-A5BC-00D2941B1537}" presName="circle3" presStyleLbl="node1" presStyleIdx="2" presStyleCnt="5" custScaleX="59326" custScaleY="58674" custLinFactNeighborX="387" custLinFactNeighborY="20827"/>
      <dgm:spPr/>
    </dgm:pt>
    <dgm:pt modelId="{4D181266-289E-408C-9E6B-CD2A91631ABB}" type="pres">
      <dgm:prSet presAssocID="{4860580F-4DB2-4661-A5BC-00D2941B1537}" presName="c3text" presStyleLbl="node1" presStyleIdx="2" presStyleCnt="5">
        <dgm:presLayoutVars>
          <dgm:bulletEnabled val="1"/>
        </dgm:presLayoutVars>
      </dgm:prSet>
      <dgm:spPr/>
    </dgm:pt>
    <dgm:pt modelId="{1F30D000-1D85-485B-8A61-65DE70960AEC}" type="pres">
      <dgm:prSet presAssocID="{4860580F-4DB2-4661-A5BC-00D2941B1537}" presName="comp4" presStyleCnt="0"/>
      <dgm:spPr/>
    </dgm:pt>
    <dgm:pt modelId="{ADAD7603-B863-45A0-A1AE-B867034A64B0}" type="pres">
      <dgm:prSet presAssocID="{4860580F-4DB2-4661-A5BC-00D2941B1537}" presName="circle4" presStyleLbl="node1" presStyleIdx="3" presStyleCnt="5"/>
      <dgm:spPr/>
    </dgm:pt>
    <dgm:pt modelId="{88849720-6E14-4DE1-9D9A-80D7561D40A4}" type="pres">
      <dgm:prSet presAssocID="{4860580F-4DB2-4661-A5BC-00D2941B1537}" presName="c4text" presStyleLbl="node1" presStyleIdx="3" presStyleCnt="5">
        <dgm:presLayoutVars>
          <dgm:bulletEnabled val="1"/>
        </dgm:presLayoutVars>
      </dgm:prSet>
      <dgm:spPr/>
    </dgm:pt>
    <dgm:pt modelId="{647089B6-70AD-41C0-95A8-F85AF6BBA496}" type="pres">
      <dgm:prSet presAssocID="{4860580F-4DB2-4661-A5BC-00D2941B1537}" presName="comp5" presStyleCnt="0"/>
      <dgm:spPr/>
    </dgm:pt>
    <dgm:pt modelId="{A333A57D-5A3C-44A5-A721-5D5E3586E967}" type="pres">
      <dgm:prSet presAssocID="{4860580F-4DB2-4661-A5BC-00D2941B1537}" presName="circle5" presStyleLbl="node1" presStyleIdx="4" presStyleCnt="5" custScaleX="86024" custScaleY="85452" custLinFactNeighborX="384" custLinFactNeighborY="7524"/>
      <dgm:spPr/>
    </dgm:pt>
    <dgm:pt modelId="{24623F60-6435-4581-917F-E8A2B591FD2F}" type="pres">
      <dgm:prSet presAssocID="{4860580F-4DB2-4661-A5BC-00D2941B1537}" presName="c5text" presStyleLbl="node1" presStyleIdx="4" presStyleCnt="5">
        <dgm:presLayoutVars>
          <dgm:bulletEnabled val="1"/>
        </dgm:presLayoutVars>
      </dgm:prSet>
      <dgm:spPr/>
    </dgm:pt>
  </dgm:ptLst>
  <dgm:cxnLst>
    <dgm:cxn modelId="{E8219401-E93E-4823-B9D1-B5638623B363}" srcId="{4860580F-4DB2-4661-A5BC-00D2941B1537}" destId="{F13827C3-FC6A-493B-9D38-F0571F0A2E49}" srcOrd="2" destOrd="0" parTransId="{631B67A8-8A68-465B-8D24-FD318FB5509F}" sibTransId="{87ED5205-F957-4A07-8894-FFE71EA2E7A9}"/>
    <dgm:cxn modelId="{C742E401-15C8-42ED-B2B9-E94AD3522772}" type="presOf" srcId="{F13827C3-FC6A-493B-9D38-F0571F0A2E49}" destId="{4D181266-289E-408C-9E6B-CD2A91631ABB}" srcOrd="1" destOrd="0" presId="urn:microsoft.com/office/officeart/2005/8/layout/venn2"/>
    <dgm:cxn modelId="{38452913-71B2-44C1-9148-442D29270A38}" type="presOf" srcId="{66654DC8-B44B-4DCA-9444-3A28182BDAA5}" destId="{C17FB58A-29E3-4F3D-9C2D-FB30E30407A6}" srcOrd="1" destOrd="0" presId="urn:microsoft.com/office/officeart/2005/8/layout/venn2"/>
    <dgm:cxn modelId="{D38B2C14-145B-4E88-991F-1A527BC67E90}" type="presOf" srcId="{ABB2DA93-059C-406D-842E-FB36D616B0E9}" destId="{90FA8691-EAC7-4AE6-9AE0-08CF9F7F316A}" srcOrd="0" destOrd="0" presId="urn:microsoft.com/office/officeart/2005/8/layout/venn2"/>
    <dgm:cxn modelId="{5863711A-3AB4-49A3-B325-320C00198C10}" type="presOf" srcId="{127D41E0-427B-47AE-9357-AF3BAEAB4F34}" destId="{88849720-6E14-4DE1-9D9A-80D7561D40A4}" srcOrd="1" destOrd="0" presId="urn:microsoft.com/office/officeart/2005/8/layout/venn2"/>
    <dgm:cxn modelId="{4779A230-9552-46A9-8B50-3C901D336FBF}" srcId="{4860580F-4DB2-4661-A5BC-00D2941B1537}" destId="{66654DC8-B44B-4DCA-9444-3A28182BDAA5}" srcOrd="1" destOrd="0" parTransId="{29972CE3-FD20-488C-80E1-D54D871B271F}" sibTransId="{C19C2B21-A40F-420F-9729-00ABE7BE9BA8}"/>
    <dgm:cxn modelId="{E27BCD3E-85CA-4823-81B6-EC670FBF49CF}" type="presOf" srcId="{DEA29137-26EB-4B15-AD10-84695C14E8E3}" destId="{A333A57D-5A3C-44A5-A721-5D5E3586E967}" srcOrd="0" destOrd="0" presId="urn:microsoft.com/office/officeart/2005/8/layout/venn2"/>
    <dgm:cxn modelId="{78516664-435C-4783-86EC-D3A621855B34}" type="presOf" srcId="{F13827C3-FC6A-493B-9D38-F0571F0A2E49}" destId="{1CD30E18-F4FF-496D-B1CB-2D441DF9C340}" srcOrd="0" destOrd="0" presId="urn:microsoft.com/office/officeart/2005/8/layout/venn2"/>
    <dgm:cxn modelId="{C440516F-1254-43B6-A4F5-C0819508BFB8}" type="presOf" srcId="{4860580F-4DB2-4661-A5BC-00D2941B1537}" destId="{94FF42F1-CF5E-4B09-B2FF-01BD6AEA0986}" srcOrd="0" destOrd="0" presId="urn:microsoft.com/office/officeart/2005/8/layout/venn2"/>
    <dgm:cxn modelId="{A8DE2451-F4C1-49C0-9D00-555844E02AA0}" type="presOf" srcId="{66654DC8-B44B-4DCA-9444-3A28182BDAA5}" destId="{A0F0A855-41F1-4E34-BF46-C53EF43EC073}" srcOrd="0" destOrd="0" presId="urn:microsoft.com/office/officeart/2005/8/layout/venn2"/>
    <dgm:cxn modelId="{52A78255-303D-4F75-B023-68D2F6587101}" type="presOf" srcId="{127D41E0-427B-47AE-9357-AF3BAEAB4F34}" destId="{ADAD7603-B863-45A0-A1AE-B867034A64B0}" srcOrd="0" destOrd="0" presId="urn:microsoft.com/office/officeart/2005/8/layout/venn2"/>
    <dgm:cxn modelId="{13F3A0AA-D4D5-4A10-B5BE-A558B52C5C66}" srcId="{4860580F-4DB2-4661-A5BC-00D2941B1537}" destId="{127D41E0-427B-47AE-9357-AF3BAEAB4F34}" srcOrd="3" destOrd="0" parTransId="{895ED48F-5FB6-4053-9A1A-48DA05C716F0}" sibTransId="{015223C4-C2BB-4C47-8B9F-26EB5E76D9AE}"/>
    <dgm:cxn modelId="{0ED1EAC4-A9E0-49F9-96DC-7CBCFB005254}" type="presOf" srcId="{DEA29137-26EB-4B15-AD10-84695C14E8E3}" destId="{24623F60-6435-4581-917F-E8A2B591FD2F}" srcOrd="1" destOrd="0" presId="urn:microsoft.com/office/officeart/2005/8/layout/venn2"/>
    <dgm:cxn modelId="{CA8226D3-73EE-4A13-8545-CDE631BAC1B5}" type="presOf" srcId="{ABB2DA93-059C-406D-842E-FB36D616B0E9}" destId="{0D6CBF6B-1A6E-469D-9113-88FC1C75E0EB}" srcOrd="1" destOrd="0" presId="urn:microsoft.com/office/officeart/2005/8/layout/venn2"/>
    <dgm:cxn modelId="{E14ECFDB-40C6-4096-AFC5-E2E9B97D4F7B}" srcId="{4860580F-4DB2-4661-A5BC-00D2941B1537}" destId="{ABB2DA93-059C-406D-842E-FB36D616B0E9}" srcOrd="0" destOrd="0" parTransId="{3504EC49-07B4-46D6-94FC-19AA591511B6}" sibTransId="{D5062058-4F51-40C2-A46E-716F3414D063}"/>
    <dgm:cxn modelId="{FCC6A4FE-EB90-48CD-BD9C-6EC4E76FFCBD}" srcId="{4860580F-4DB2-4661-A5BC-00D2941B1537}" destId="{DEA29137-26EB-4B15-AD10-84695C14E8E3}" srcOrd="4" destOrd="0" parTransId="{6954E33B-D074-4D3D-AC6D-2B9B81CFDC7E}" sibTransId="{4B526D82-C333-4C4A-8505-2085486D627F}"/>
    <dgm:cxn modelId="{A127E1A0-3B75-4DF5-B615-C025A2DE90E4}" type="presParOf" srcId="{94FF42F1-CF5E-4B09-B2FF-01BD6AEA0986}" destId="{B864A9DB-4537-4F97-BD51-BF2A0E2A0B67}" srcOrd="0" destOrd="0" presId="urn:microsoft.com/office/officeart/2005/8/layout/venn2"/>
    <dgm:cxn modelId="{16896C28-CFBA-4F50-844B-F3E614FF4FD9}" type="presParOf" srcId="{B864A9DB-4537-4F97-BD51-BF2A0E2A0B67}" destId="{90FA8691-EAC7-4AE6-9AE0-08CF9F7F316A}" srcOrd="0" destOrd="0" presId="urn:microsoft.com/office/officeart/2005/8/layout/venn2"/>
    <dgm:cxn modelId="{76AC2361-AE53-4258-A37A-77778F4581D8}" type="presParOf" srcId="{B864A9DB-4537-4F97-BD51-BF2A0E2A0B67}" destId="{0D6CBF6B-1A6E-469D-9113-88FC1C75E0EB}" srcOrd="1" destOrd="0" presId="urn:microsoft.com/office/officeart/2005/8/layout/venn2"/>
    <dgm:cxn modelId="{2CAFD177-0682-43B4-94C0-6396D9FEB741}" type="presParOf" srcId="{94FF42F1-CF5E-4B09-B2FF-01BD6AEA0986}" destId="{58F7F219-F38D-4E7A-A8DF-E447FDC8F56D}" srcOrd="1" destOrd="0" presId="urn:microsoft.com/office/officeart/2005/8/layout/venn2"/>
    <dgm:cxn modelId="{6DCC2BDE-5778-4B2F-9B0D-2D972D7DD82D}" type="presParOf" srcId="{58F7F219-F38D-4E7A-A8DF-E447FDC8F56D}" destId="{A0F0A855-41F1-4E34-BF46-C53EF43EC073}" srcOrd="0" destOrd="0" presId="urn:microsoft.com/office/officeart/2005/8/layout/venn2"/>
    <dgm:cxn modelId="{68EF137A-F8F3-4630-9614-AE5D20EF295E}" type="presParOf" srcId="{58F7F219-F38D-4E7A-A8DF-E447FDC8F56D}" destId="{C17FB58A-29E3-4F3D-9C2D-FB30E30407A6}" srcOrd="1" destOrd="0" presId="urn:microsoft.com/office/officeart/2005/8/layout/venn2"/>
    <dgm:cxn modelId="{3EDFE98E-49BD-42AD-90F0-E9E2C9F34491}" type="presParOf" srcId="{94FF42F1-CF5E-4B09-B2FF-01BD6AEA0986}" destId="{C03A35E8-9EB1-46EA-B788-8B2AAB9AF68A}" srcOrd="2" destOrd="0" presId="urn:microsoft.com/office/officeart/2005/8/layout/venn2"/>
    <dgm:cxn modelId="{543D98D5-196C-4AAE-9118-CA26F466FD0B}" type="presParOf" srcId="{C03A35E8-9EB1-46EA-B788-8B2AAB9AF68A}" destId="{1CD30E18-F4FF-496D-B1CB-2D441DF9C340}" srcOrd="0" destOrd="0" presId="urn:microsoft.com/office/officeart/2005/8/layout/venn2"/>
    <dgm:cxn modelId="{113CDACB-83FD-4D7C-B010-D36EF4B75E8C}" type="presParOf" srcId="{C03A35E8-9EB1-46EA-B788-8B2AAB9AF68A}" destId="{4D181266-289E-408C-9E6B-CD2A91631ABB}" srcOrd="1" destOrd="0" presId="urn:microsoft.com/office/officeart/2005/8/layout/venn2"/>
    <dgm:cxn modelId="{3DAD5A23-3760-45D5-BADB-B96AB9E3A50F}" type="presParOf" srcId="{94FF42F1-CF5E-4B09-B2FF-01BD6AEA0986}" destId="{1F30D000-1D85-485B-8A61-65DE70960AEC}" srcOrd="3" destOrd="0" presId="urn:microsoft.com/office/officeart/2005/8/layout/venn2"/>
    <dgm:cxn modelId="{DB62DAFE-04D1-4754-87EC-A1871F211604}" type="presParOf" srcId="{1F30D000-1D85-485B-8A61-65DE70960AEC}" destId="{ADAD7603-B863-45A0-A1AE-B867034A64B0}" srcOrd="0" destOrd="0" presId="urn:microsoft.com/office/officeart/2005/8/layout/venn2"/>
    <dgm:cxn modelId="{154E88D3-6FFB-461F-B2A6-7F285FD6493B}" type="presParOf" srcId="{1F30D000-1D85-485B-8A61-65DE70960AEC}" destId="{88849720-6E14-4DE1-9D9A-80D7561D40A4}" srcOrd="1" destOrd="0" presId="urn:microsoft.com/office/officeart/2005/8/layout/venn2"/>
    <dgm:cxn modelId="{2FB39B21-1BA2-43D0-BFAA-DA4574A2D4FD}" type="presParOf" srcId="{94FF42F1-CF5E-4B09-B2FF-01BD6AEA0986}" destId="{647089B6-70AD-41C0-95A8-F85AF6BBA496}" srcOrd="4" destOrd="0" presId="urn:microsoft.com/office/officeart/2005/8/layout/venn2"/>
    <dgm:cxn modelId="{91A5A7FF-6E53-49AF-91CE-7A2AE49B0976}" type="presParOf" srcId="{647089B6-70AD-41C0-95A8-F85AF6BBA496}" destId="{A333A57D-5A3C-44A5-A721-5D5E3586E967}" srcOrd="0" destOrd="0" presId="urn:microsoft.com/office/officeart/2005/8/layout/venn2"/>
    <dgm:cxn modelId="{E56F681D-092B-4479-8893-B32D36B8CED5}" type="presParOf" srcId="{647089B6-70AD-41C0-95A8-F85AF6BBA496}" destId="{24623F60-6435-4581-917F-E8A2B591FD2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5F0B01-7554-4F70-B6E5-D655CB4D92EE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57C84A-34DA-4AF7-A564-CA899DEEBE16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Mar/19</a:t>
          </a:r>
          <a:br>
            <a:rPr lang="pt-BR" sz="1200" dirty="0">
              <a:solidFill>
                <a:schemeClr val="tx1"/>
              </a:solidFill>
            </a:rPr>
          </a:br>
          <a:r>
            <a:rPr lang="pt-BR" sz="1200" dirty="0">
              <a:solidFill>
                <a:schemeClr val="tx1"/>
              </a:solidFill>
            </a:rPr>
            <a:t>Lançamento processo</a:t>
          </a:r>
          <a:br>
            <a:rPr lang="pt-BR" sz="1200" dirty="0">
              <a:solidFill>
                <a:schemeClr val="tx1"/>
              </a:solidFill>
            </a:rPr>
          </a:br>
          <a:br>
            <a:rPr lang="pt-BR" sz="500" dirty="0">
              <a:solidFill>
                <a:schemeClr val="tx1"/>
              </a:solidFill>
            </a:rPr>
          </a:br>
          <a:r>
            <a:rPr lang="pt-BR" sz="900" dirty="0">
              <a:solidFill>
                <a:schemeClr val="tx1"/>
              </a:solidFill>
            </a:rPr>
            <a:t>Smart City Expo</a:t>
          </a:r>
          <a:br>
            <a:rPr lang="pt-BR" sz="900" dirty="0">
              <a:solidFill>
                <a:schemeClr val="tx1"/>
              </a:solidFill>
            </a:rPr>
          </a:br>
          <a:r>
            <a:rPr lang="pt-BR" sz="900" dirty="0">
              <a:solidFill>
                <a:schemeClr val="tx1"/>
              </a:solidFill>
            </a:rPr>
            <a:t> Curitiba</a:t>
          </a:r>
        </a:p>
      </dgm:t>
    </dgm:pt>
    <dgm:pt modelId="{6FA9B89A-D22F-439E-A368-DDE0F95FCF71}" type="parTrans" cxnId="{A161C2CF-701E-4F80-B3E0-C2A1F666928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AEFA5DA-7936-4777-90FB-3E82D891A807}" type="sibTrans" cxnId="{A161C2CF-701E-4F80-B3E0-C2A1F666928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46E7C8B-A5F2-41CD-8BC4-B091B0ABABCF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Desenho e operacionalização do processo</a:t>
          </a:r>
        </a:p>
      </dgm:t>
    </dgm:pt>
    <dgm:pt modelId="{184CC297-D807-482F-A973-56E0C8DB71B3}" type="parTrans" cxnId="{3912F942-227B-4BF6-A487-C2F8AC01FBA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8D0FD0A-04ED-4AAA-92B0-21724AC92740}" type="sibTrans" cxnId="{3912F942-227B-4BF6-A487-C2F8AC01FBA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5F80750-5F06-4514-99A9-D74B546D44D1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Ago/19</a:t>
          </a:r>
          <a:br>
            <a:rPr lang="pt-BR" sz="1200" dirty="0">
              <a:solidFill>
                <a:schemeClr val="tx1"/>
              </a:solidFill>
            </a:rPr>
          </a:br>
          <a:r>
            <a:rPr lang="pt-BR" sz="1200" dirty="0">
              <a:solidFill>
                <a:schemeClr val="tx1"/>
              </a:solidFill>
            </a:rPr>
            <a:t>1ª Oficina</a:t>
          </a:r>
          <a:br>
            <a:rPr lang="pt-BR" sz="300" dirty="0">
              <a:solidFill>
                <a:schemeClr val="tx1"/>
              </a:solidFill>
            </a:rPr>
          </a:br>
          <a:r>
            <a:rPr lang="pt-BR" sz="900" dirty="0">
              <a:solidFill>
                <a:schemeClr val="tx1"/>
              </a:solidFill>
            </a:rPr>
            <a:t>Mais de 100 </a:t>
          </a:r>
          <a:br>
            <a:rPr lang="pt-BR" sz="1000" dirty="0">
              <a:solidFill>
                <a:schemeClr val="tx1"/>
              </a:solidFill>
            </a:rPr>
          </a:br>
          <a:r>
            <a:rPr lang="pt-BR" sz="900" dirty="0">
              <a:solidFill>
                <a:schemeClr val="tx1"/>
              </a:solidFill>
            </a:rPr>
            <a:t>participantes</a:t>
          </a:r>
        </a:p>
      </dgm:t>
    </dgm:pt>
    <dgm:pt modelId="{4C2AD60D-7871-4153-BB17-D0AFBDE7D676}" type="parTrans" cxnId="{2A822FDC-B0B1-4DEE-B579-31B4B7586D6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B7E5723-1CCC-484B-9F70-86AB51F9170B}" type="sibTrans" cxnId="{2A822FDC-B0B1-4DEE-B579-31B4B7586D6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4DA4DDF-34BC-48F3-B8B4-55110B26BE5A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Produção dos Grupos Temáticos / mentoria da Equipe Executiva</a:t>
          </a:r>
        </a:p>
      </dgm:t>
    </dgm:pt>
    <dgm:pt modelId="{B7FDD84C-F8A1-420E-8197-6DEA4AF130F4}" type="parTrans" cxnId="{2F57FDFA-F239-4F41-933C-70D8689F8C7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D64584A-7BF2-46D9-845C-A05612BA1D1A}" type="sibTrans" cxnId="{2F57FDFA-F239-4F41-933C-70D8689F8C7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39C864D-779C-44DE-9A8C-847D4BC07471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Encontro equipe de coord. dos GTs e EE</a:t>
          </a:r>
        </a:p>
      </dgm:t>
    </dgm:pt>
    <dgm:pt modelId="{FC162CCF-4BB4-4101-93AB-53D823C57A29}" type="parTrans" cxnId="{26F9F507-1931-4BFF-B3AC-45EEEA59E1F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8CB26DA-8011-4BC3-8591-5B3CC13473A8}" type="sibTrans" cxnId="{26F9F507-1931-4BFF-B3AC-45EEEA59E1F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2A96412-D7E5-4082-90CE-46A83DDADB90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Nov /19</a:t>
          </a:r>
          <a:br>
            <a:rPr lang="pt-BR" sz="1200" dirty="0">
              <a:solidFill>
                <a:schemeClr val="tx1"/>
              </a:solidFill>
            </a:rPr>
          </a:br>
          <a:r>
            <a:rPr lang="pt-BR" sz="1200" dirty="0">
              <a:solidFill>
                <a:schemeClr val="tx1"/>
              </a:solidFill>
            </a:rPr>
            <a:t>2ª Oficina</a:t>
          </a:r>
        </a:p>
        <a:p>
          <a:r>
            <a:rPr lang="pt-BR" sz="900" dirty="0">
              <a:solidFill>
                <a:schemeClr val="tx1"/>
              </a:solidFill>
            </a:rPr>
            <a:t>Mais de 100 </a:t>
          </a:r>
          <a:br>
            <a:rPr lang="pt-BR" sz="900" dirty="0">
              <a:solidFill>
                <a:schemeClr val="tx1"/>
              </a:solidFill>
            </a:rPr>
          </a:br>
          <a:r>
            <a:rPr lang="pt-BR" sz="900" dirty="0">
              <a:solidFill>
                <a:schemeClr val="tx1"/>
              </a:solidFill>
            </a:rPr>
            <a:t>participantes</a:t>
          </a:r>
        </a:p>
      </dgm:t>
    </dgm:pt>
    <dgm:pt modelId="{CBD86DCF-7333-4B74-B524-73404547CCF6}" type="parTrans" cxnId="{D865C37C-FAA4-4F4D-AEAC-ED56A9C823F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F12E5B8-399B-4CAC-A164-A66AF8E2FAF3}" type="sibTrans" cxnId="{D865C37C-FAA4-4F4D-AEAC-ED56A9C823F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443EB75-CBD7-4B96-920C-CDF7E8B86D86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Produção dos GTs com mentoria da Equipe Executiva</a:t>
          </a:r>
        </a:p>
      </dgm:t>
    </dgm:pt>
    <dgm:pt modelId="{1CE59582-8001-45DA-A8F9-6E52C78FF91F}" type="parTrans" cxnId="{93B6B331-4CE5-42D9-BEAE-192CF7238D7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13C3E6C-9E10-474D-BD3A-D2EAA0C08E04}" type="sibTrans" cxnId="{93B6B331-4CE5-42D9-BEAE-192CF7238D7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B242D8D-EF85-459A-9B62-B069F7E11B0C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Escutas / trocas de experiências internacionais</a:t>
          </a:r>
        </a:p>
      </dgm:t>
    </dgm:pt>
    <dgm:pt modelId="{15AD2E72-A43E-4751-ADE1-C417E084A0A0}" type="parTrans" cxnId="{CD9D70FA-1505-46DD-B164-6C3A576C112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A16CED3-7C84-49A0-821C-B2001F0866F2}" type="sibTrans" cxnId="{CD9D70FA-1505-46DD-B164-6C3A576C112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78432F4-AC99-4E0A-A038-1DA11AF8D56B}" type="pres">
      <dgm:prSet presAssocID="{915F0B01-7554-4F70-B6E5-D655CB4D92EE}" presName="Name0" presStyleCnt="0">
        <dgm:presLayoutVars>
          <dgm:dir/>
        </dgm:presLayoutVars>
      </dgm:prSet>
      <dgm:spPr/>
    </dgm:pt>
    <dgm:pt modelId="{570DC20B-9C41-4644-BFF7-CE425BD66658}" type="pres">
      <dgm:prSet presAssocID="{3E57C84A-34DA-4AF7-A564-CA899DEEBE16}" presName="parComposite" presStyleCnt="0"/>
      <dgm:spPr/>
    </dgm:pt>
    <dgm:pt modelId="{8DEF25B5-4699-4B1D-8753-7D555B45EA63}" type="pres">
      <dgm:prSet presAssocID="{3E57C84A-34DA-4AF7-A564-CA899DEEBE16}" presName="parBigCircle" presStyleLbl="node0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589740F2-D5F8-4CDA-AA7E-8D2626430F7F}" type="pres">
      <dgm:prSet presAssocID="{3E57C84A-34DA-4AF7-A564-CA899DEEBE16}" presName="parTx" presStyleLbl="revTx" presStyleIdx="0" presStyleCnt="13"/>
      <dgm:spPr/>
    </dgm:pt>
    <dgm:pt modelId="{C6FC6385-8214-45B5-B9A2-78BEF75E17AE}" type="pres">
      <dgm:prSet presAssocID="{3E57C84A-34DA-4AF7-A564-CA899DEEBE16}" presName="bSpace" presStyleCnt="0"/>
      <dgm:spPr/>
    </dgm:pt>
    <dgm:pt modelId="{203DEDEB-872C-4B84-918F-A8C716031342}" type="pres">
      <dgm:prSet presAssocID="{3E57C84A-34DA-4AF7-A564-CA899DEEBE16}" presName="parBackupNorm" presStyleCnt="0"/>
      <dgm:spPr/>
    </dgm:pt>
    <dgm:pt modelId="{93A13B1D-51CE-44BC-9906-87F42A044DED}" type="pres">
      <dgm:prSet presAssocID="{4AEFA5DA-7936-4777-90FB-3E82D891A807}" presName="parSpace" presStyleCnt="0"/>
      <dgm:spPr/>
    </dgm:pt>
    <dgm:pt modelId="{757EB637-32FD-4ACB-950E-F19B4CDEA024}" type="pres">
      <dgm:prSet presAssocID="{146E7C8B-A5F2-41CD-8BC4-B091B0ABABCF}" presName="desBackupLeftNorm" presStyleCnt="0"/>
      <dgm:spPr/>
    </dgm:pt>
    <dgm:pt modelId="{F4B6A083-832A-4A67-A8EC-343C88BBD5A8}" type="pres">
      <dgm:prSet presAssocID="{146E7C8B-A5F2-41CD-8BC4-B091B0ABABCF}" presName="desComposite" presStyleCnt="0"/>
      <dgm:spPr/>
    </dgm:pt>
    <dgm:pt modelId="{EEA010FB-CC8A-48AC-9935-2CF50837D907}" type="pres">
      <dgm:prSet presAssocID="{146E7C8B-A5F2-41CD-8BC4-B091B0ABABCF}" presName="desCircle" presStyleLbl="node1" presStyleIdx="0" presStyleCnt="5"/>
      <dgm:spPr>
        <a:solidFill>
          <a:schemeClr val="accent1">
            <a:lumMod val="20000"/>
            <a:lumOff val="80000"/>
          </a:schemeClr>
        </a:solidFill>
      </dgm:spPr>
    </dgm:pt>
    <dgm:pt modelId="{519F52D5-6A5E-43B2-B3D8-AA169972CF20}" type="pres">
      <dgm:prSet presAssocID="{146E7C8B-A5F2-41CD-8BC4-B091B0ABABCF}" presName="chTx" presStyleLbl="revTx" presStyleIdx="1" presStyleCnt="13"/>
      <dgm:spPr/>
    </dgm:pt>
    <dgm:pt modelId="{7C4ACCE2-1995-4FEE-98A8-031A8B81E82F}" type="pres">
      <dgm:prSet presAssocID="{146E7C8B-A5F2-41CD-8BC4-B091B0ABABCF}" presName="desTx" presStyleLbl="revTx" presStyleIdx="2" presStyleCnt="13">
        <dgm:presLayoutVars>
          <dgm:bulletEnabled val="1"/>
        </dgm:presLayoutVars>
      </dgm:prSet>
      <dgm:spPr/>
    </dgm:pt>
    <dgm:pt modelId="{5C36E702-35BE-4BAE-A981-E03418F79A12}" type="pres">
      <dgm:prSet presAssocID="{146E7C8B-A5F2-41CD-8BC4-B091B0ABABCF}" presName="desBackupRightNorm" presStyleCnt="0"/>
      <dgm:spPr/>
    </dgm:pt>
    <dgm:pt modelId="{9E13A1E4-7E9E-46F8-8894-7F6DBE22B7C4}" type="pres">
      <dgm:prSet presAssocID="{48D0FD0A-04ED-4AAA-92B0-21724AC92740}" presName="desSpace" presStyleCnt="0"/>
      <dgm:spPr/>
    </dgm:pt>
    <dgm:pt modelId="{07C41686-5B37-49A9-9760-A536D61759EB}" type="pres">
      <dgm:prSet presAssocID="{25F80750-5F06-4514-99A9-D74B546D44D1}" presName="parComposite" presStyleCnt="0"/>
      <dgm:spPr/>
    </dgm:pt>
    <dgm:pt modelId="{DC4536AD-867C-46E0-AED4-CAA25D280AE1}" type="pres">
      <dgm:prSet presAssocID="{25F80750-5F06-4514-99A9-D74B546D44D1}" presName="parBigCircle" presStyleLbl="node0" presStyleIdx="1" presStyleCnt="3"/>
      <dgm:spPr>
        <a:solidFill>
          <a:schemeClr val="accent1">
            <a:lumMod val="20000"/>
            <a:lumOff val="80000"/>
          </a:schemeClr>
        </a:solidFill>
      </dgm:spPr>
    </dgm:pt>
    <dgm:pt modelId="{ECB6D1D6-3C20-43A8-9F4F-BB6D1D5C4AD4}" type="pres">
      <dgm:prSet presAssocID="{25F80750-5F06-4514-99A9-D74B546D44D1}" presName="parTx" presStyleLbl="revTx" presStyleIdx="3" presStyleCnt="13"/>
      <dgm:spPr/>
    </dgm:pt>
    <dgm:pt modelId="{92705470-7E5A-4B73-BFDA-A408025CC9F8}" type="pres">
      <dgm:prSet presAssocID="{25F80750-5F06-4514-99A9-D74B546D44D1}" presName="bSpace" presStyleCnt="0"/>
      <dgm:spPr/>
    </dgm:pt>
    <dgm:pt modelId="{1F8695E8-F2B5-4236-8551-3CBF7CA92DDB}" type="pres">
      <dgm:prSet presAssocID="{25F80750-5F06-4514-99A9-D74B546D44D1}" presName="parBackupNorm" presStyleCnt="0"/>
      <dgm:spPr/>
    </dgm:pt>
    <dgm:pt modelId="{7E5752E2-F411-4763-94A0-5994565A5197}" type="pres">
      <dgm:prSet presAssocID="{EB7E5723-1CCC-484B-9F70-86AB51F9170B}" presName="parSpace" presStyleCnt="0"/>
      <dgm:spPr/>
    </dgm:pt>
    <dgm:pt modelId="{2322365C-9D26-40B9-9E8E-AD87723AE884}" type="pres">
      <dgm:prSet presAssocID="{94DA4DDF-34BC-48F3-B8B4-55110B26BE5A}" presName="desBackupLeftNorm" presStyleCnt="0"/>
      <dgm:spPr/>
    </dgm:pt>
    <dgm:pt modelId="{B8C34746-F250-4E4C-8B7E-8E9C720B1A04}" type="pres">
      <dgm:prSet presAssocID="{94DA4DDF-34BC-48F3-B8B4-55110B26BE5A}" presName="desComposite" presStyleCnt="0"/>
      <dgm:spPr/>
    </dgm:pt>
    <dgm:pt modelId="{A7605B95-8D55-4785-84D2-8F2DD2981643}" type="pres">
      <dgm:prSet presAssocID="{94DA4DDF-34BC-48F3-B8B4-55110B26BE5A}" presName="desCircle" presStyleLbl="node1" presStyleIdx="1" presStyleCnt="5"/>
      <dgm:spPr>
        <a:solidFill>
          <a:schemeClr val="accent1">
            <a:lumMod val="20000"/>
            <a:lumOff val="80000"/>
          </a:schemeClr>
        </a:solidFill>
      </dgm:spPr>
    </dgm:pt>
    <dgm:pt modelId="{345904D2-09BD-4F9B-A558-62B0EBDD0540}" type="pres">
      <dgm:prSet presAssocID="{94DA4DDF-34BC-48F3-B8B4-55110B26BE5A}" presName="chTx" presStyleLbl="revTx" presStyleIdx="4" presStyleCnt="13"/>
      <dgm:spPr/>
    </dgm:pt>
    <dgm:pt modelId="{0FAF5A9C-6120-4CB0-B25D-BAC4E88ED2FD}" type="pres">
      <dgm:prSet presAssocID="{94DA4DDF-34BC-48F3-B8B4-55110B26BE5A}" presName="desTx" presStyleLbl="revTx" presStyleIdx="5" presStyleCnt="13">
        <dgm:presLayoutVars>
          <dgm:bulletEnabled val="1"/>
        </dgm:presLayoutVars>
      </dgm:prSet>
      <dgm:spPr/>
    </dgm:pt>
    <dgm:pt modelId="{CB3E5F89-414E-47A0-80E8-5F92347F6109}" type="pres">
      <dgm:prSet presAssocID="{94DA4DDF-34BC-48F3-B8B4-55110B26BE5A}" presName="desBackupRightNorm" presStyleCnt="0"/>
      <dgm:spPr/>
    </dgm:pt>
    <dgm:pt modelId="{11D96044-113A-4E1F-8BDB-CA2DF045BADF}" type="pres">
      <dgm:prSet presAssocID="{9D64584A-7BF2-46D9-845C-A05612BA1D1A}" presName="desSpace" presStyleCnt="0"/>
      <dgm:spPr/>
    </dgm:pt>
    <dgm:pt modelId="{C0EEDC96-FA1A-4BA8-9E6E-5A8CE5CD6673}" type="pres">
      <dgm:prSet presAssocID="{039C864D-779C-44DE-9A8C-847D4BC07471}" presName="desBackupLeftNorm" presStyleCnt="0"/>
      <dgm:spPr/>
    </dgm:pt>
    <dgm:pt modelId="{4E149CD8-72FC-422F-9B14-7B3AB030FD5A}" type="pres">
      <dgm:prSet presAssocID="{039C864D-779C-44DE-9A8C-847D4BC07471}" presName="desComposite" presStyleCnt="0"/>
      <dgm:spPr/>
    </dgm:pt>
    <dgm:pt modelId="{A7A09854-A83F-44C3-93E4-9C1967410FDF}" type="pres">
      <dgm:prSet presAssocID="{039C864D-779C-44DE-9A8C-847D4BC07471}" presName="desCircle" presStyleLbl="node1" presStyleIdx="2" presStyleCnt="5"/>
      <dgm:spPr>
        <a:solidFill>
          <a:schemeClr val="accent1">
            <a:lumMod val="20000"/>
            <a:lumOff val="80000"/>
          </a:schemeClr>
        </a:solidFill>
      </dgm:spPr>
    </dgm:pt>
    <dgm:pt modelId="{C701BE13-41B4-440D-A1BF-1C050313C2C5}" type="pres">
      <dgm:prSet presAssocID="{039C864D-779C-44DE-9A8C-847D4BC07471}" presName="chTx" presStyleLbl="revTx" presStyleIdx="6" presStyleCnt="13"/>
      <dgm:spPr/>
    </dgm:pt>
    <dgm:pt modelId="{E7CDDFF3-6102-41D7-815A-43AD1B9D2DDB}" type="pres">
      <dgm:prSet presAssocID="{039C864D-779C-44DE-9A8C-847D4BC07471}" presName="desTx" presStyleLbl="revTx" presStyleIdx="7" presStyleCnt="13">
        <dgm:presLayoutVars>
          <dgm:bulletEnabled val="1"/>
        </dgm:presLayoutVars>
      </dgm:prSet>
      <dgm:spPr/>
    </dgm:pt>
    <dgm:pt modelId="{CA022DC7-E86D-4A40-A867-9719899DC85D}" type="pres">
      <dgm:prSet presAssocID="{039C864D-779C-44DE-9A8C-847D4BC07471}" presName="desBackupRightNorm" presStyleCnt="0"/>
      <dgm:spPr/>
    </dgm:pt>
    <dgm:pt modelId="{E42F22E2-CAC2-4086-8942-179D5C5CCE66}" type="pres">
      <dgm:prSet presAssocID="{28CB26DA-8011-4BC3-8591-5B3CC13473A8}" presName="desSpace" presStyleCnt="0"/>
      <dgm:spPr/>
    </dgm:pt>
    <dgm:pt modelId="{F904986D-2F8B-481C-A462-724C610BDA23}" type="pres">
      <dgm:prSet presAssocID="{52A96412-D7E5-4082-90CE-46A83DDADB90}" presName="parComposite" presStyleCnt="0"/>
      <dgm:spPr/>
    </dgm:pt>
    <dgm:pt modelId="{4654CB8A-C956-4364-B806-B297F8FC4E5A}" type="pres">
      <dgm:prSet presAssocID="{52A96412-D7E5-4082-90CE-46A83DDADB90}" presName="parBigCircle" presStyleLbl="node0" presStyleIdx="2" presStyleCnt="3"/>
      <dgm:spPr>
        <a:solidFill>
          <a:schemeClr val="accent1">
            <a:lumMod val="20000"/>
            <a:lumOff val="80000"/>
          </a:schemeClr>
        </a:solidFill>
      </dgm:spPr>
    </dgm:pt>
    <dgm:pt modelId="{34BE27B6-143B-432B-9581-931A3DE3AF7B}" type="pres">
      <dgm:prSet presAssocID="{52A96412-D7E5-4082-90CE-46A83DDADB90}" presName="parTx" presStyleLbl="revTx" presStyleIdx="8" presStyleCnt="13"/>
      <dgm:spPr/>
    </dgm:pt>
    <dgm:pt modelId="{72291E46-332D-422C-9290-A2B7D34114D5}" type="pres">
      <dgm:prSet presAssocID="{52A96412-D7E5-4082-90CE-46A83DDADB90}" presName="bSpace" presStyleCnt="0"/>
      <dgm:spPr/>
    </dgm:pt>
    <dgm:pt modelId="{AE018ED3-6A7C-44FA-946C-39D5F97613F4}" type="pres">
      <dgm:prSet presAssocID="{52A96412-D7E5-4082-90CE-46A83DDADB90}" presName="parBackupNorm" presStyleCnt="0"/>
      <dgm:spPr/>
    </dgm:pt>
    <dgm:pt modelId="{7E0070B9-37E4-48E2-87D0-E977571C47D5}" type="pres">
      <dgm:prSet presAssocID="{FF12E5B8-399B-4CAC-A164-A66AF8E2FAF3}" presName="parSpace" presStyleCnt="0"/>
      <dgm:spPr/>
    </dgm:pt>
    <dgm:pt modelId="{BBA320C1-05AE-484B-A70C-EE5780DB56DE}" type="pres">
      <dgm:prSet presAssocID="{C443EB75-CBD7-4B96-920C-CDF7E8B86D86}" presName="desBackupLeftNorm" presStyleCnt="0"/>
      <dgm:spPr/>
    </dgm:pt>
    <dgm:pt modelId="{3B1286EA-E845-4270-B7FB-F4F01F330798}" type="pres">
      <dgm:prSet presAssocID="{C443EB75-CBD7-4B96-920C-CDF7E8B86D86}" presName="desComposite" presStyleCnt="0"/>
      <dgm:spPr/>
    </dgm:pt>
    <dgm:pt modelId="{13E44147-5923-4E9F-9B14-799579679A76}" type="pres">
      <dgm:prSet presAssocID="{C443EB75-CBD7-4B96-920C-CDF7E8B86D86}" presName="desCircle" presStyleLbl="node1" presStyleIdx="3" presStyleCnt="5"/>
      <dgm:spPr>
        <a:solidFill>
          <a:schemeClr val="accent1">
            <a:lumMod val="20000"/>
            <a:lumOff val="80000"/>
          </a:schemeClr>
        </a:solidFill>
      </dgm:spPr>
    </dgm:pt>
    <dgm:pt modelId="{7B3CE65B-CAA9-440B-BD1A-1FFFEE07EC63}" type="pres">
      <dgm:prSet presAssocID="{C443EB75-CBD7-4B96-920C-CDF7E8B86D86}" presName="chTx" presStyleLbl="revTx" presStyleIdx="9" presStyleCnt="13"/>
      <dgm:spPr/>
    </dgm:pt>
    <dgm:pt modelId="{9DCEEA19-F352-4D53-92AC-83129166F21E}" type="pres">
      <dgm:prSet presAssocID="{C443EB75-CBD7-4B96-920C-CDF7E8B86D86}" presName="desTx" presStyleLbl="revTx" presStyleIdx="10" presStyleCnt="13">
        <dgm:presLayoutVars>
          <dgm:bulletEnabled val="1"/>
        </dgm:presLayoutVars>
      </dgm:prSet>
      <dgm:spPr/>
    </dgm:pt>
    <dgm:pt modelId="{6C501F8E-AB71-4927-8452-86A5D6FA0F6F}" type="pres">
      <dgm:prSet presAssocID="{C443EB75-CBD7-4B96-920C-CDF7E8B86D86}" presName="desBackupRightNorm" presStyleCnt="0"/>
      <dgm:spPr/>
    </dgm:pt>
    <dgm:pt modelId="{3BC4FA8B-2B4E-4342-93D4-BC96E079EE55}" type="pres">
      <dgm:prSet presAssocID="{613C3E6C-9E10-474D-BD3A-D2EAA0C08E04}" presName="desSpace" presStyleCnt="0"/>
      <dgm:spPr/>
    </dgm:pt>
    <dgm:pt modelId="{80BE883C-F3E4-4C4C-8376-D275C5EF7BF8}" type="pres">
      <dgm:prSet presAssocID="{3B242D8D-EF85-459A-9B62-B069F7E11B0C}" presName="desBackupLeftNorm" presStyleCnt="0"/>
      <dgm:spPr/>
    </dgm:pt>
    <dgm:pt modelId="{65D34B8C-6044-4DF7-99A3-C8D7D557DC88}" type="pres">
      <dgm:prSet presAssocID="{3B242D8D-EF85-459A-9B62-B069F7E11B0C}" presName="desComposite" presStyleCnt="0"/>
      <dgm:spPr/>
    </dgm:pt>
    <dgm:pt modelId="{2916EF44-7458-4B9D-AA21-4BFD778780A9}" type="pres">
      <dgm:prSet presAssocID="{3B242D8D-EF85-459A-9B62-B069F7E11B0C}" presName="desCircle" presStyleLbl="node1" presStyleIdx="4" presStyleCnt="5"/>
      <dgm:spPr>
        <a:solidFill>
          <a:srgbClr val="C00000"/>
        </a:solidFill>
      </dgm:spPr>
    </dgm:pt>
    <dgm:pt modelId="{D317BF7C-7E1D-4E3B-B329-AC1599B92EEE}" type="pres">
      <dgm:prSet presAssocID="{3B242D8D-EF85-459A-9B62-B069F7E11B0C}" presName="chTx" presStyleLbl="revTx" presStyleIdx="11" presStyleCnt="13" custLinFactNeighborX="2492" custLinFactNeighborY="7452"/>
      <dgm:spPr/>
    </dgm:pt>
    <dgm:pt modelId="{E0928D75-E46F-46AD-9AE6-123540EE9E0C}" type="pres">
      <dgm:prSet presAssocID="{3B242D8D-EF85-459A-9B62-B069F7E11B0C}" presName="desTx" presStyleLbl="revTx" presStyleIdx="12" presStyleCnt="13">
        <dgm:presLayoutVars>
          <dgm:bulletEnabled val="1"/>
        </dgm:presLayoutVars>
      </dgm:prSet>
      <dgm:spPr/>
    </dgm:pt>
    <dgm:pt modelId="{9DCD1FC2-2429-402D-BC37-E14C73202F2A}" type="pres">
      <dgm:prSet presAssocID="{3B242D8D-EF85-459A-9B62-B069F7E11B0C}" presName="desBackupRightNorm" presStyleCnt="0"/>
      <dgm:spPr/>
    </dgm:pt>
    <dgm:pt modelId="{A7B1FCAA-2A92-48BD-9DA4-F33F4B5D6345}" type="pres">
      <dgm:prSet presAssocID="{7A16CED3-7C84-49A0-821C-B2001F0866F2}" presName="desSpace" presStyleCnt="0"/>
      <dgm:spPr/>
    </dgm:pt>
  </dgm:ptLst>
  <dgm:cxnLst>
    <dgm:cxn modelId="{26F9F507-1931-4BFF-B3AC-45EEEA59E1F7}" srcId="{25F80750-5F06-4514-99A9-D74B546D44D1}" destId="{039C864D-779C-44DE-9A8C-847D4BC07471}" srcOrd="1" destOrd="0" parTransId="{FC162CCF-4BB4-4101-93AB-53D823C57A29}" sibTransId="{28CB26DA-8011-4BC3-8591-5B3CC13473A8}"/>
    <dgm:cxn modelId="{12722514-12B5-4366-9D2E-07B5900B5192}" type="presOf" srcId="{3E57C84A-34DA-4AF7-A564-CA899DEEBE16}" destId="{589740F2-D5F8-4CDA-AA7E-8D2626430F7F}" srcOrd="0" destOrd="0" presId="urn:microsoft.com/office/officeart/2008/layout/CircleAccentTimeline"/>
    <dgm:cxn modelId="{2810D724-DF53-4D37-8554-CCBEB0A45731}" type="presOf" srcId="{94DA4DDF-34BC-48F3-B8B4-55110B26BE5A}" destId="{345904D2-09BD-4F9B-A558-62B0EBDD0540}" srcOrd="0" destOrd="0" presId="urn:microsoft.com/office/officeart/2008/layout/CircleAccentTimeline"/>
    <dgm:cxn modelId="{93B6B331-4CE5-42D9-BEAE-192CF7238D7D}" srcId="{52A96412-D7E5-4082-90CE-46A83DDADB90}" destId="{C443EB75-CBD7-4B96-920C-CDF7E8B86D86}" srcOrd="0" destOrd="0" parTransId="{1CE59582-8001-45DA-A8F9-6E52C78FF91F}" sibTransId="{613C3E6C-9E10-474D-BD3A-D2EAA0C08E04}"/>
    <dgm:cxn modelId="{84230E34-8194-4CA7-A475-7C74290814E3}" type="presOf" srcId="{146E7C8B-A5F2-41CD-8BC4-B091B0ABABCF}" destId="{519F52D5-6A5E-43B2-B3D8-AA169972CF20}" srcOrd="0" destOrd="0" presId="urn:microsoft.com/office/officeart/2008/layout/CircleAccentTimeline"/>
    <dgm:cxn modelId="{3912F942-227B-4BF6-A487-C2F8AC01FBAC}" srcId="{3E57C84A-34DA-4AF7-A564-CA899DEEBE16}" destId="{146E7C8B-A5F2-41CD-8BC4-B091B0ABABCF}" srcOrd="0" destOrd="0" parTransId="{184CC297-D807-482F-A973-56E0C8DB71B3}" sibTransId="{48D0FD0A-04ED-4AAA-92B0-21724AC92740}"/>
    <dgm:cxn modelId="{0D4E3243-ED08-4029-BE7D-8B49F9BDC638}" type="presOf" srcId="{915F0B01-7554-4F70-B6E5-D655CB4D92EE}" destId="{A78432F4-AC99-4E0A-A038-1DA11AF8D56B}" srcOrd="0" destOrd="0" presId="urn:microsoft.com/office/officeart/2008/layout/CircleAccentTimeline"/>
    <dgm:cxn modelId="{F4E81558-672A-437E-9449-397452AF9CEA}" type="presOf" srcId="{52A96412-D7E5-4082-90CE-46A83DDADB90}" destId="{34BE27B6-143B-432B-9581-931A3DE3AF7B}" srcOrd="0" destOrd="0" presId="urn:microsoft.com/office/officeart/2008/layout/CircleAccentTimeline"/>
    <dgm:cxn modelId="{E49F8A5A-2F38-497C-8480-23551C4BED7A}" type="presOf" srcId="{25F80750-5F06-4514-99A9-D74B546D44D1}" destId="{ECB6D1D6-3C20-43A8-9F4F-BB6D1D5C4AD4}" srcOrd="0" destOrd="0" presId="urn:microsoft.com/office/officeart/2008/layout/CircleAccentTimeline"/>
    <dgm:cxn modelId="{D865C37C-FAA4-4F4D-AEAC-ED56A9C823F7}" srcId="{915F0B01-7554-4F70-B6E5-D655CB4D92EE}" destId="{52A96412-D7E5-4082-90CE-46A83DDADB90}" srcOrd="2" destOrd="0" parTransId="{CBD86DCF-7333-4B74-B524-73404547CCF6}" sibTransId="{FF12E5B8-399B-4CAC-A164-A66AF8E2FAF3}"/>
    <dgm:cxn modelId="{89C32996-C6AE-4C88-B690-59E748B4834F}" type="presOf" srcId="{C443EB75-CBD7-4B96-920C-CDF7E8B86D86}" destId="{7B3CE65B-CAA9-440B-BD1A-1FFFEE07EC63}" srcOrd="0" destOrd="0" presId="urn:microsoft.com/office/officeart/2008/layout/CircleAccentTimeline"/>
    <dgm:cxn modelId="{3B2323A0-A599-40DD-8081-9B61473CE30B}" type="presOf" srcId="{039C864D-779C-44DE-9A8C-847D4BC07471}" destId="{C701BE13-41B4-440D-A1BF-1C050313C2C5}" srcOrd="0" destOrd="0" presId="urn:microsoft.com/office/officeart/2008/layout/CircleAccentTimeline"/>
    <dgm:cxn modelId="{A161C2CF-701E-4F80-B3E0-C2A1F6669286}" srcId="{915F0B01-7554-4F70-B6E5-D655CB4D92EE}" destId="{3E57C84A-34DA-4AF7-A564-CA899DEEBE16}" srcOrd="0" destOrd="0" parTransId="{6FA9B89A-D22F-439E-A368-DDE0F95FCF71}" sibTransId="{4AEFA5DA-7936-4777-90FB-3E82D891A807}"/>
    <dgm:cxn modelId="{2A822FDC-B0B1-4DEE-B579-31B4B7586D6A}" srcId="{915F0B01-7554-4F70-B6E5-D655CB4D92EE}" destId="{25F80750-5F06-4514-99A9-D74B546D44D1}" srcOrd="1" destOrd="0" parTransId="{4C2AD60D-7871-4153-BB17-D0AFBDE7D676}" sibTransId="{EB7E5723-1CCC-484B-9F70-86AB51F9170B}"/>
    <dgm:cxn modelId="{7E1469EA-D2E7-4D18-BCDD-1D2B7ED311B0}" type="presOf" srcId="{3B242D8D-EF85-459A-9B62-B069F7E11B0C}" destId="{D317BF7C-7E1D-4E3B-B329-AC1599B92EEE}" srcOrd="0" destOrd="0" presId="urn:microsoft.com/office/officeart/2008/layout/CircleAccentTimeline"/>
    <dgm:cxn modelId="{CD9D70FA-1505-46DD-B164-6C3A576C1124}" srcId="{52A96412-D7E5-4082-90CE-46A83DDADB90}" destId="{3B242D8D-EF85-459A-9B62-B069F7E11B0C}" srcOrd="1" destOrd="0" parTransId="{15AD2E72-A43E-4751-ADE1-C417E084A0A0}" sibTransId="{7A16CED3-7C84-49A0-821C-B2001F0866F2}"/>
    <dgm:cxn modelId="{2F57FDFA-F239-4F41-933C-70D8689F8C78}" srcId="{25F80750-5F06-4514-99A9-D74B546D44D1}" destId="{94DA4DDF-34BC-48F3-B8B4-55110B26BE5A}" srcOrd="0" destOrd="0" parTransId="{B7FDD84C-F8A1-420E-8197-6DEA4AF130F4}" sibTransId="{9D64584A-7BF2-46D9-845C-A05612BA1D1A}"/>
    <dgm:cxn modelId="{B800E10E-B6C0-4DA4-B59C-DFBC3F5BEF1E}" type="presParOf" srcId="{A78432F4-AC99-4E0A-A038-1DA11AF8D56B}" destId="{570DC20B-9C41-4644-BFF7-CE425BD66658}" srcOrd="0" destOrd="0" presId="urn:microsoft.com/office/officeart/2008/layout/CircleAccentTimeline"/>
    <dgm:cxn modelId="{94EEAED0-00B4-4CC2-99E9-27AE77171A7F}" type="presParOf" srcId="{570DC20B-9C41-4644-BFF7-CE425BD66658}" destId="{8DEF25B5-4699-4B1D-8753-7D555B45EA63}" srcOrd="0" destOrd="0" presId="urn:microsoft.com/office/officeart/2008/layout/CircleAccentTimeline"/>
    <dgm:cxn modelId="{985B1323-7918-47F8-B19D-C5BBDF7C10A1}" type="presParOf" srcId="{570DC20B-9C41-4644-BFF7-CE425BD66658}" destId="{589740F2-D5F8-4CDA-AA7E-8D2626430F7F}" srcOrd="1" destOrd="0" presId="urn:microsoft.com/office/officeart/2008/layout/CircleAccentTimeline"/>
    <dgm:cxn modelId="{CEC2574D-D3B9-4AF0-B213-AAF573696159}" type="presParOf" srcId="{570DC20B-9C41-4644-BFF7-CE425BD66658}" destId="{C6FC6385-8214-45B5-B9A2-78BEF75E17AE}" srcOrd="2" destOrd="0" presId="urn:microsoft.com/office/officeart/2008/layout/CircleAccentTimeline"/>
    <dgm:cxn modelId="{596E63E1-9391-43D2-9199-BBA356AA7BDA}" type="presParOf" srcId="{A78432F4-AC99-4E0A-A038-1DA11AF8D56B}" destId="{203DEDEB-872C-4B84-918F-A8C716031342}" srcOrd="1" destOrd="0" presId="urn:microsoft.com/office/officeart/2008/layout/CircleAccentTimeline"/>
    <dgm:cxn modelId="{B515C328-1BBC-4CCD-9D94-1E3812F6ADF2}" type="presParOf" srcId="{A78432F4-AC99-4E0A-A038-1DA11AF8D56B}" destId="{93A13B1D-51CE-44BC-9906-87F42A044DED}" srcOrd="2" destOrd="0" presId="urn:microsoft.com/office/officeart/2008/layout/CircleAccentTimeline"/>
    <dgm:cxn modelId="{42B7C8FB-A346-4D1C-AE31-3FEF6E8AFEDC}" type="presParOf" srcId="{A78432F4-AC99-4E0A-A038-1DA11AF8D56B}" destId="{757EB637-32FD-4ACB-950E-F19B4CDEA024}" srcOrd="3" destOrd="0" presId="urn:microsoft.com/office/officeart/2008/layout/CircleAccentTimeline"/>
    <dgm:cxn modelId="{33D24E44-A42C-46F1-8AA9-27C136E595FB}" type="presParOf" srcId="{A78432F4-AC99-4E0A-A038-1DA11AF8D56B}" destId="{F4B6A083-832A-4A67-A8EC-343C88BBD5A8}" srcOrd="4" destOrd="0" presId="urn:microsoft.com/office/officeart/2008/layout/CircleAccentTimeline"/>
    <dgm:cxn modelId="{3BB23FC5-5670-46A8-8657-F0282F23C874}" type="presParOf" srcId="{F4B6A083-832A-4A67-A8EC-343C88BBD5A8}" destId="{EEA010FB-CC8A-48AC-9935-2CF50837D907}" srcOrd="0" destOrd="0" presId="urn:microsoft.com/office/officeart/2008/layout/CircleAccentTimeline"/>
    <dgm:cxn modelId="{9B78564C-EC82-4FEF-9B8F-0ED5DE3DE9F8}" type="presParOf" srcId="{F4B6A083-832A-4A67-A8EC-343C88BBD5A8}" destId="{519F52D5-6A5E-43B2-B3D8-AA169972CF20}" srcOrd="1" destOrd="0" presId="urn:microsoft.com/office/officeart/2008/layout/CircleAccentTimeline"/>
    <dgm:cxn modelId="{2E596300-ECA0-429D-BA4F-974078E503DA}" type="presParOf" srcId="{F4B6A083-832A-4A67-A8EC-343C88BBD5A8}" destId="{7C4ACCE2-1995-4FEE-98A8-031A8B81E82F}" srcOrd="2" destOrd="0" presId="urn:microsoft.com/office/officeart/2008/layout/CircleAccentTimeline"/>
    <dgm:cxn modelId="{5F9F31EB-1CAA-4605-A9D0-1D0F94BC2E90}" type="presParOf" srcId="{A78432F4-AC99-4E0A-A038-1DA11AF8D56B}" destId="{5C36E702-35BE-4BAE-A981-E03418F79A12}" srcOrd="5" destOrd="0" presId="urn:microsoft.com/office/officeart/2008/layout/CircleAccentTimeline"/>
    <dgm:cxn modelId="{2497DDB5-249F-4B1F-9F2F-AE2D95B27377}" type="presParOf" srcId="{A78432F4-AC99-4E0A-A038-1DA11AF8D56B}" destId="{9E13A1E4-7E9E-46F8-8894-7F6DBE22B7C4}" srcOrd="6" destOrd="0" presId="urn:microsoft.com/office/officeart/2008/layout/CircleAccentTimeline"/>
    <dgm:cxn modelId="{E64FBC80-CA56-4259-A7DA-D0140543C7F0}" type="presParOf" srcId="{A78432F4-AC99-4E0A-A038-1DA11AF8D56B}" destId="{07C41686-5B37-49A9-9760-A536D61759EB}" srcOrd="7" destOrd="0" presId="urn:microsoft.com/office/officeart/2008/layout/CircleAccentTimeline"/>
    <dgm:cxn modelId="{27CDDDB3-1A92-44DA-B577-C001C37F43FA}" type="presParOf" srcId="{07C41686-5B37-49A9-9760-A536D61759EB}" destId="{DC4536AD-867C-46E0-AED4-CAA25D280AE1}" srcOrd="0" destOrd="0" presId="urn:microsoft.com/office/officeart/2008/layout/CircleAccentTimeline"/>
    <dgm:cxn modelId="{1E5EC133-293F-46D4-B57B-E1727A5B0506}" type="presParOf" srcId="{07C41686-5B37-49A9-9760-A536D61759EB}" destId="{ECB6D1D6-3C20-43A8-9F4F-BB6D1D5C4AD4}" srcOrd="1" destOrd="0" presId="urn:microsoft.com/office/officeart/2008/layout/CircleAccentTimeline"/>
    <dgm:cxn modelId="{A4404BF8-ABE8-4EFA-B6B0-8957A39F1C90}" type="presParOf" srcId="{07C41686-5B37-49A9-9760-A536D61759EB}" destId="{92705470-7E5A-4B73-BFDA-A408025CC9F8}" srcOrd="2" destOrd="0" presId="urn:microsoft.com/office/officeart/2008/layout/CircleAccentTimeline"/>
    <dgm:cxn modelId="{0A135E1D-1CF7-4119-A045-A273F7C9D9C2}" type="presParOf" srcId="{A78432F4-AC99-4E0A-A038-1DA11AF8D56B}" destId="{1F8695E8-F2B5-4236-8551-3CBF7CA92DDB}" srcOrd="8" destOrd="0" presId="urn:microsoft.com/office/officeart/2008/layout/CircleAccentTimeline"/>
    <dgm:cxn modelId="{5AFDDE1D-3DD8-477D-B925-417941956D41}" type="presParOf" srcId="{A78432F4-AC99-4E0A-A038-1DA11AF8D56B}" destId="{7E5752E2-F411-4763-94A0-5994565A5197}" srcOrd="9" destOrd="0" presId="urn:microsoft.com/office/officeart/2008/layout/CircleAccentTimeline"/>
    <dgm:cxn modelId="{F877DCA5-4EC1-49F8-938A-9F131A32FEAC}" type="presParOf" srcId="{A78432F4-AC99-4E0A-A038-1DA11AF8D56B}" destId="{2322365C-9D26-40B9-9E8E-AD87723AE884}" srcOrd="10" destOrd="0" presId="urn:microsoft.com/office/officeart/2008/layout/CircleAccentTimeline"/>
    <dgm:cxn modelId="{4FB2EDA1-E174-41CB-A2CC-C54E3AE2F1A5}" type="presParOf" srcId="{A78432F4-AC99-4E0A-A038-1DA11AF8D56B}" destId="{B8C34746-F250-4E4C-8B7E-8E9C720B1A04}" srcOrd="11" destOrd="0" presId="urn:microsoft.com/office/officeart/2008/layout/CircleAccentTimeline"/>
    <dgm:cxn modelId="{1F3B19E8-F6B1-4D98-BEC0-89ED511B9595}" type="presParOf" srcId="{B8C34746-F250-4E4C-8B7E-8E9C720B1A04}" destId="{A7605B95-8D55-4785-84D2-8F2DD2981643}" srcOrd="0" destOrd="0" presId="urn:microsoft.com/office/officeart/2008/layout/CircleAccentTimeline"/>
    <dgm:cxn modelId="{B2B7648A-45B5-4C0D-97B8-E28C3ECE74E2}" type="presParOf" srcId="{B8C34746-F250-4E4C-8B7E-8E9C720B1A04}" destId="{345904D2-09BD-4F9B-A558-62B0EBDD0540}" srcOrd="1" destOrd="0" presId="urn:microsoft.com/office/officeart/2008/layout/CircleAccentTimeline"/>
    <dgm:cxn modelId="{E0450C4B-F934-42E0-A3F8-32EF1F219EF5}" type="presParOf" srcId="{B8C34746-F250-4E4C-8B7E-8E9C720B1A04}" destId="{0FAF5A9C-6120-4CB0-B25D-BAC4E88ED2FD}" srcOrd="2" destOrd="0" presId="urn:microsoft.com/office/officeart/2008/layout/CircleAccentTimeline"/>
    <dgm:cxn modelId="{DD7C0706-6665-419A-AD8C-80828AA7383A}" type="presParOf" srcId="{A78432F4-AC99-4E0A-A038-1DA11AF8D56B}" destId="{CB3E5F89-414E-47A0-80E8-5F92347F6109}" srcOrd="12" destOrd="0" presId="urn:microsoft.com/office/officeart/2008/layout/CircleAccentTimeline"/>
    <dgm:cxn modelId="{CCC7B1F2-151B-4931-B146-2D9AD68BBDE5}" type="presParOf" srcId="{A78432F4-AC99-4E0A-A038-1DA11AF8D56B}" destId="{11D96044-113A-4E1F-8BDB-CA2DF045BADF}" srcOrd="13" destOrd="0" presId="urn:microsoft.com/office/officeart/2008/layout/CircleAccentTimeline"/>
    <dgm:cxn modelId="{1233021A-E892-46D2-9631-A1F3CB80468C}" type="presParOf" srcId="{A78432F4-AC99-4E0A-A038-1DA11AF8D56B}" destId="{C0EEDC96-FA1A-4BA8-9E6E-5A8CE5CD6673}" srcOrd="14" destOrd="0" presId="urn:microsoft.com/office/officeart/2008/layout/CircleAccentTimeline"/>
    <dgm:cxn modelId="{CE2CBE88-F152-44FB-AF35-D0958CD3216C}" type="presParOf" srcId="{A78432F4-AC99-4E0A-A038-1DA11AF8D56B}" destId="{4E149CD8-72FC-422F-9B14-7B3AB030FD5A}" srcOrd="15" destOrd="0" presId="urn:microsoft.com/office/officeart/2008/layout/CircleAccentTimeline"/>
    <dgm:cxn modelId="{0556F44D-5CA4-4FBA-A2BF-97BEB39CAC21}" type="presParOf" srcId="{4E149CD8-72FC-422F-9B14-7B3AB030FD5A}" destId="{A7A09854-A83F-44C3-93E4-9C1967410FDF}" srcOrd="0" destOrd="0" presId="urn:microsoft.com/office/officeart/2008/layout/CircleAccentTimeline"/>
    <dgm:cxn modelId="{02D30075-956B-4239-9329-3499A41971D7}" type="presParOf" srcId="{4E149CD8-72FC-422F-9B14-7B3AB030FD5A}" destId="{C701BE13-41B4-440D-A1BF-1C050313C2C5}" srcOrd="1" destOrd="0" presId="urn:microsoft.com/office/officeart/2008/layout/CircleAccentTimeline"/>
    <dgm:cxn modelId="{8B44D2F3-9B65-428C-BAC1-A702674F6C3D}" type="presParOf" srcId="{4E149CD8-72FC-422F-9B14-7B3AB030FD5A}" destId="{E7CDDFF3-6102-41D7-815A-43AD1B9D2DDB}" srcOrd="2" destOrd="0" presId="urn:microsoft.com/office/officeart/2008/layout/CircleAccentTimeline"/>
    <dgm:cxn modelId="{15B07D1D-DEF0-4D02-8764-7553896F11F8}" type="presParOf" srcId="{A78432F4-AC99-4E0A-A038-1DA11AF8D56B}" destId="{CA022DC7-E86D-4A40-A867-9719899DC85D}" srcOrd="16" destOrd="0" presId="urn:microsoft.com/office/officeart/2008/layout/CircleAccentTimeline"/>
    <dgm:cxn modelId="{47DEB445-FB3D-4F2F-BA63-1BCFFAF2070B}" type="presParOf" srcId="{A78432F4-AC99-4E0A-A038-1DA11AF8D56B}" destId="{E42F22E2-CAC2-4086-8942-179D5C5CCE66}" srcOrd="17" destOrd="0" presId="urn:microsoft.com/office/officeart/2008/layout/CircleAccentTimeline"/>
    <dgm:cxn modelId="{BE4D7190-A335-4E29-B4AA-0A10407D1AE9}" type="presParOf" srcId="{A78432F4-AC99-4E0A-A038-1DA11AF8D56B}" destId="{F904986D-2F8B-481C-A462-724C610BDA23}" srcOrd="18" destOrd="0" presId="urn:microsoft.com/office/officeart/2008/layout/CircleAccentTimeline"/>
    <dgm:cxn modelId="{F9C45731-08B0-4108-B7B4-6FA9EAD7A1AA}" type="presParOf" srcId="{F904986D-2F8B-481C-A462-724C610BDA23}" destId="{4654CB8A-C956-4364-B806-B297F8FC4E5A}" srcOrd="0" destOrd="0" presId="urn:microsoft.com/office/officeart/2008/layout/CircleAccentTimeline"/>
    <dgm:cxn modelId="{C241F067-AC3D-4EA4-AE99-12D7B04E21B4}" type="presParOf" srcId="{F904986D-2F8B-481C-A462-724C610BDA23}" destId="{34BE27B6-143B-432B-9581-931A3DE3AF7B}" srcOrd="1" destOrd="0" presId="urn:microsoft.com/office/officeart/2008/layout/CircleAccentTimeline"/>
    <dgm:cxn modelId="{F83097CA-3791-4298-BB74-6241740901F2}" type="presParOf" srcId="{F904986D-2F8B-481C-A462-724C610BDA23}" destId="{72291E46-332D-422C-9290-A2B7D34114D5}" srcOrd="2" destOrd="0" presId="urn:microsoft.com/office/officeart/2008/layout/CircleAccentTimeline"/>
    <dgm:cxn modelId="{CAF899CE-50B3-4A12-85AD-6CDF5862A757}" type="presParOf" srcId="{A78432F4-AC99-4E0A-A038-1DA11AF8D56B}" destId="{AE018ED3-6A7C-44FA-946C-39D5F97613F4}" srcOrd="19" destOrd="0" presId="urn:microsoft.com/office/officeart/2008/layout/CircleAccentTimeline"/>
    <dgm:cxn modelId="{977D589B-0C91-4262-9CBF-7EFBC93EA75B}" type="presParOf" srcId="{A78432F4-AC99-4E0A-A038-1DA11AF8D56B}" destId="{7E0070B9-37E4-48E2-87D0-E977571C47D5}" srcOrd="20" destOrd="0" presId="urn:microsoft.com/office/officeart/2008/layout/CircleAccentTimeline"/>
    <dgm:cxn modelId="{273DE712-46F9-47B2-8FDC-1C990E6B555F}" type="presParOf" srcId="{A78432F4-AC99-4E0A-A038-1DA11AF8D56B}" destId="{BBA320C1-05AE-484B-A70C-EE5780DB56DE}" srcOrd="21" destOrd="0" presId="urn:microsoft.com/office/officeart/2008/layout/CircleAccentTimeline"/>
    <dgm:cxn modelId="{F9E01A57-59EC-499A-A0F7-030D3B7C4136}" type="presParOf" srcId="{A78432F4-AC99-4E0A-A038-1DA11AF8D56B}" destId="{3B1286EA-E845-4270-B7FB-F4F01F330798}" srcOrd="22" destOrd="0" presId="urn:microsoft.com/office/officeart/2008/layout/CircleAccentTimeline"/>
    <dgm:cxn modelId="{A9F50535-69BD-4FD8-9147-44A08DE2F22F}" type="presParOf" srcId="{3B1286EA-E845-4270-B7FB-F4F01F330798}" destId="{13E44147-5923-4E9F-9B14-799579679A76}" srcOrd="0" destOrd="0" presId="urn:microsoft.com/office/officeart/2008/layout/CircleAccentTimeline"/>
    <dgm:cxn modelId="{688E6F3C-089E-4F40-91A8-76E733E15F63}" type="presParOf" srcId="{3B1286EA-E845-4270-B7FB-F4F01F330798}" destId="{7B3CE65B-CAA9-440B-BD1A-1FFFEE07EC63}" srcOrd="1" destOrd="0" presId="urn:microsoft.com/office/officeart/2008/layout/CircleAccentTimeline"/>
    <dgm:cxn modelId="{FEC6AE22-D418-4008-8E01-02CF15008952}" type="presParOf" srcId="{3B1286EA-E845-4270-B7FB-F4F01F330798}" destId="{9DCEEA19-F352-4D53-92AC-83129166F21E}" srcOrd="2" destOrd="0" presId="urn:microsoft.com/office/officeart/2008/layout/CircleAccentTimeline"/>
    <dgm:cxn modelId="{E82E504F-2405-41D9-895E-990C225E5E06}" type="presParOf" srcId="{A78432F4-AC99-4E0A-A038-1DA11AF8D56B}" destId="{6C501F8E-AB71-4927-8452-86A5D6FA0F6F}" srcOrd="23" destOrd="0" presId="urn:microsoft.com/office/officeart/2008/layout/CircleAccentTimeline"/>
    <dgm:cxn modelId="{6EA926F3-5E87-4DC4-AAA4-03B990D56978}" type="presParOf" srcId="{A78432F4-AC99-4E0A-A038-1DA11AF8D56B}" destId="{3BC4FA8B-2B4E-4342-93D4-BC96E079EE55}" srcOrd="24" destOrd="0" presId="urn:microsoft.com/office/officeart/2008/layout/CircleAccentTimeline"/>
    <dgm:cxn modelId="{D0B51671-E5D4-4804-860E-333B86E66E0D}" type="presParOf" srcId="{A78432F4-AC99-4E0A-A038-1DA11AF8D56B}" destId="{80BE883C-F3E4-4C4C-8376-D275C5EF7BF8}" srcOrd="25" destOrd="0" presId="urn:microsoft.com/office/officeart/2008/layout/CircleAccentTimeline"/>
    <dgm:cxn modelId="{E1B49B46-C94B-468B-A415-F05060C09CA2}" type="presParOf" srcId="{A78432F4-AC99-4E0A-A038-1DA11AF8D56B}" destId="{65D34B8C-6044-4DF7-99A3-C8D7D557DC88}" srcOrd="26" destOrd="0" presId="urn:microsoft.com/office/officeart/2008/layout/CircleAccentTimeline"/>
    <dgm:cxn modelId="{920BD8E6-2EC9-4FA6-90F9-CAF97DAD517B}" type="presParOf" srcId="{65D34B8C-6044-4DF7-99A3-C8D7D557DC88}" destId="{2916EF44-7458-4B9D-AA21-4BFD778780A9}" srcOrd="0" destOrd="0" presId="urn:microsoft.com/office/officeart/2008/layout/CircleAccentTimeline"/>
    <dgm:cxn modelId="{E9694F31-A8CC-473F-AF20-4C5F5B6E16B1}" type="presParOf" srcId="{65D34B8C-6044-4DF7-99A3-C8D7D557DC88}" destId="{D317BF7C-7E1D-4E3B-B329-AC1599B92EEE}" srcOrd="1" destOrd="0" presId="urn:microsoft.com/office/officeart/2008/layout/CircleAccentTimeline"/>
    <dgm:cxn modelId="{CA898910-3D13-49BE-A58F-622E47902382}" type="presParOf" srcId="{65D34B8C-6044-4DF7-99A3-C8D7D557DC88}" destId="{E0928D75-E46F-46AD-9AE6-123540EE9E0C}" srcOrd="2" destOrd="0" presId="urn:microsoft.com/office/officeart/2008/layout/CircleAccentTimeline"/>
    <dgm:cxn modelId="{56B70299-C91E-4490-ABF3-AE88C1D43F01}" type="presParOf" srcId="{A78432F4-AC99-4E0A-A038-1DA11AF8D56B}" destId="{9DCD1FC2-2429-402D-BC37-E14C73202F2A}" srcOrd="27" destOrd="0" presId="urn:microsoft.com/office/officeart/2008/layout/CircleAccentTimeline"/>
    <dgm:cxn modelId="{59FC7B06-D594-4867-8435-554A94C54311}" type="presParOf" srcId="{A78432F4-AC99-4E0A-A038-1DA11AF8D56B}" destId="{A7B1FCAA-2A92-48BD-9DA4-F33F4B5D6345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5F0B01-7554-4F70-B6E5-D655CB4D92EE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41628CF-9252-43E8-A040-DAAB269D978B}">
      <dgm:prSet phldrT="[Texto]" custT="1"/>
      <dgm:spPr/>
      <dgm:t>
        <a:bodyPr/>
        <a:lstStyle/>
        <a:p>
          <a:r>
            <a:rPr lang="pt-BR" sz="1200" b="1" dirty="0"/>
            <a:t>Mai/20</a:t>
          </a:r>
          <a:br>
            <a:rPr lang="pt-BR" sz="1200" dirty="0"/>
          </a:br>
          <a:r>
            <a:rPr lang="pt-BR" sz="1200" dirty="0"/>
            <a:t>Consulta pública</a:t>
          </a:r>
        </a:p>
      </dgm:t>
    </dgm:pt>
    <dgm:pt modelId="{1146C745-475F-49CD-8E73-C4A35CB9080A}" type="parTrans" cxnId="{68AAE30D-C13F-4C4D-BA49-B61C914F338A}">
      <dgm:prSet/>
      <dgm:spPr/>
      <dgm:t>
        <a:bodyPr/>
        <a:lstStyle/>
        <a:p>
          <a:endParaRPr lang="pt-BR"/>
        </a:p>
      </dgm:t>
    </dgm:pt>
    <dgm:pt modelId="{3846A17C-35EE-4734-B35E-44C5457DD014}" type="sibTrans" cxnId="{68AAE30D-C13F-4C4D-BA49-B61C914F338A}">
      <dgm:prSet/>
      <dgm:spPr/>
      <dgm:t>
        <a:bodyPr/>
        <a:lstStyle/>
        <a:p>
          <a:endParaRPr lang="pt-BR"/>
        </a:p>
      </dgm:t>
    </dgm:pt>
    <dgm:pt modelId="{734F5790-B875-42BD-AB26-745499699202}">
      <dgm:prSet phldrT="[Texto]" custT="1"/>
      <dgm:spPr/>
      <dgm:t>
        <a:bodyPr/>
        <a:lstStyle/>
        <a:p>
          <a:r>
            <a:rPr lang="pt-BR" sz="1200" b="1" dirty="0"/>
            <a:t>Jul/20</a:t>
          </a:r>
          <a:br>
            <a:rPr lang="pt-BR" sz="1200" dirty="0"/>
          </a:br>
          <a:r>
            <a:rPr lang="pt-BR" sz="1200" dirty="0"/>
            <a:t>Lançamento produto-Carta</a:t>
          </a:r>
        </a:p>
      </dgm:t>
    </dgm:pt>
    <dgm:pt modelId="{BAA8ADC7-7D00-447F-98D2-BA3D0B2BDD8C}" type="parTrans" cxnId="{5803F6DF-C618-470D-A96F-21CE76A4467B}">
      <dgm:prSet/>
      <dgm:spPr/>
      <dgm:t>
        <a:bodyPr/>
        <a:lstStyle/>
        <a:p>
          <a:endParaRPr lang="pt-BR"/>
        </a:p>
      </dgm:t>
    </dgm:pt>
    <dgm:pt modelId="{C8B1D720-A432-4AEF-BBA5-A5150BAE277F}" type="sibTrans" cxnId="{5803F6DF-C618-470D-A96F-21CE76A4467B}">
      <dgm:prSet/>
      <dgm:spPr/>
      <dgm:t>
        <a:bodyPr/>
        <a:lstStyle/>
        <a:p>
          <a:endParaRPr lang="pt-BR"/>
        </a:p>
      </dgm:t>
    </dgm:pt>
    <dgm:pt modelId="{BCDE412C-C6FD-41D9-93A0-FC1BA20C2E59}">
      <dgm:prSet phldrT="[Texto]" custT="1"/>
      <dgm:spPr/>
      <dgm:t>
        <a:bodyPr/>
        <a:lstStyle/>
        <a:p>
          <a:r>
            <a:rPr lang="pt-BR" sz="1000" dirty="0"/>
            <a:t>2ª versão – rascunho da Carta</a:t>
          </a:r>
        </a:p>
      </dgm:t>
    </dgm:pt>
    <dgm:pt modelId="{CD8F4CF9-6C56-4E01-A1EB-EC0302D28EB5}" type="parTrans" cxnId="{DDB94F04-A9AB-48F8-911B-BAAAEDBE45FE}">
      <dgm:prSet/>
      <dgm:spPr/>
      <dgm:t>
        <a:bodyPr/>
        <a:lstStyle/>
        <a:p>
          <a:endParaRPr lang="pt-BR"/>
        </a:p>
      </dgm:t>
    </dgm:pt>
    <dgm:pt modelId="{E37FC3C4-8CFC-4798-AC04-8C2159A47B9F}" type="sibTrans" cxnId="{DDB94F04-A9AB-48F8-911B-BAAAEDBE45FE}">
      <dgm:prSet/>
      <dgm:spPr/>
      <dgm:t>
        <a:bodyPr/>
        <a:lstStyle/>
        <a:p>
          <a:endParaRPr lang="pt-BR"/>
        </a:p>
      </dgm:t>
    </dgm:pt>
    <dgm:pt modelId="{88A3C55B-9789-43FD-929E-C36155592A7B}">
      <dgm:prSet phldrT="[Texto]" custT="1"/>
      <dgm:spPr/>
      <dgm:t>
        <a:bodyPr/>
        <a:lstStyle/>
        <a:p>
          <a:r>
            <a:rPr lang="pt-BR" sz="1200" b="1" dirty="0"/>
            <a:t>Abr/20</a:t>
          </a:r>
          <a:br>
            <a:rPr lang="pt-BR" sz="1200" dirty="0"/>
          </a:br>
          <a:r>
            <a:rPr lang="pt-BR" sz="1200" dirty="0"/>
            <a:t>3ª Oficina</a:t>
          </a:r>
        </a:p>
      </dgm:t>
    </dgm:pt>
    <dgm:pt modelId="{F8B39229-2274-4892-AD17-F4EEC9DD1F0F}" type="parTrans" cxnId="{BF36B1A0-68E0-40D7-B129-EB68C0A1ED1D}">
      <dgm:prSet/>
      <dgm:spPr/>
      <dgm:t>
        <a:bodyPr/>
        <a:lstStyle/>
        <a:p>
          <a:endParaRPr lang="pt-BR"/>
        </a:p>
      </dgm:t>
    </dgm:pt>
    <dgm:pt modelId="{D7355839-9965-4BC2-A750-ED46C70FB567}" type="sibTrans" cxnId="{BF36B1A0-68E0-40D7-B129-EB68C0A1ED1D}">
      <dgm:prSet/>
      <dgm:spPr/>
      <dgm:t>
        <a:bodyPr/>
        <a:lstStyle/>
        <a:p>
          <a:endParaRPr lang="pt-BR"/>
        </a:p>
      </dgm:t>
    </dgm:pt>
    <dgm:pt modelId="{8ADFB88C-D0FC-4279-B2EC-97C9FCB45BC7}">
      <dgm:prSet phldrT="[Texto]" custT="1"/>
      <dgm:spPr/>
      <dgm:t>
        <a:bodyPr/>
        <a:lstStyle/>
        <a:p>
          <a:r>
            <a:rPr lang="pt-BR" sz="1000" dirty="0"/>
            <a:t>Escutas/ trocas com municípios  brasileiros</a:t>
          </a:r>
        </a:p>
      </dgm:t>
    </dgm:pt>
    <dgm:pt modelId="{1DB2B240-E379-48AF-BE5B-007BBAF76D36}" type="parTrans" cxnId="{E3E4A723-C55B-4532-AB45-7E1C38696ACA}">
      <dgm:prSet/>
      <dgm:spPr/>
      <dgm:t>
        <a:bodyPr/>
        <a:lstStyle/>
        <a:p>
          <a:endParaRPr lang="pt-BR"/>
        </a:p>
      </dgm:t>
    </dgm:pt>
    <dgm:pt modelId="{EFCECD80-D62E-46BF-A556-C28CA12A869A}" type="sibTrans" cxnId="{E3E4A723-C55B-4532-AB45-7E1C38696ACA}">
      <dgm:prSet/>
      <dgm:spPr/>
      <dgm:t>
        <a:bodyPr/>
        <a:lstStyle/>
        <a:p>
          <a:endParaRPr lang="pt-BR"/>
        </a:p>
      </dgm:t>
    </dgm:pt>
    <dgm:pt modelId="{0B82E7B7-BC22-45E1-BC42-387A70898954}">
      <dgm:prSet phldrT="[Texto]" custT="1"/>
      <dgm:spPr/>
      <dgm:t>
        <a:bodyPr/>
        <a:lstStyle/>
        <a:p>
          <a:endParaRPr lang="pt-BR" sz="1200" dirty="0"/>
        </a:p>
      </dgm:t>
    </dgm:pt>
    <dgm:pt modelId="{5928B55F-B597-4EA3-B1DB-E1CB441235E9}" type="parTrans" cxnId="{F92D5881-2CEC-4A45-A2B4-F0868F3B36AA}">
      <dgm:prSet/>
      <dgm:spPr/>
      <dgm:t>
        <a:bodyPr/>
        <a:lstStyle/>
        <a:p>
          <a:endParaRPr lang="pt-BR"/>
        </a:p>
      </dgm:t>
    </dgm:pt>
    <dgm:pt modelId="{5FFE8819-7426-4FC8-BD6A-E6634BBD79D6}" type="sibTrans" cxnId="{F92D5881-2CEC-4A45-A2B4-F0868F3B36AA}">
      <dgm:prSet/>
      <dgm:spPr/>
      <dgm:t>
        <a:bodyPr/>
        <a:lstStyle/>
        <a:p>
          <a:endParaRPr lang="pt-BR"/>
        </a:p>
      </dgm:t>
    </dgm:pt>
    <dgm:pt modelId="{2BC83158-4D06-4D58-9FD0-0D6AB956D7B0}">
      <dgm:prSet phldrT="[Texto]" custT="1"/>
      <dgm:spPr/>
      <dgm:t>
        <a:bodyPr/>
        <a:lstStyle/>
        <a:p>
          <a:r>
            <a:rPr lang="pt-BR" sz="1000" dirty="0"/>
            <a:t>1ª versão – rascunho da Carta</a:t>
          </a:r>
        </a:p>
      </dgm:t>
    </dgm:pt>
    <dgm:pt modelId="{F1B4F610-5B3F-4F54-BEE1-037212323AA8}" type="parTrans" cxnId="{A5235867-2F74-402C-B343-9212A3F4737F}">
      <dgm:prSet/>
      <dgm:spPr/>
      <dgm:t>
        <a:bodyPr/>
        <a:lstStyle/>
        <a:p>
          <a:endParaRPr lang="pt-BR"/>
        </a:p>
      </dgm:t>
    </dgm:pt>
    <dgm:pt modelId="{F13743C0-EA9A-4B83-B230-43B01D7C27C0}" type="sibTrans" cxnId="{A5235867-2F74-402C-B343-9212A3F4737F}">
      <dgm:prSet/>
      <dgm:spPr/>
      <dgm:t>
        <a:bodyPr/>
        <a:lstStyle/>
        <a:p>
          <a:endParaRPr lang="pt-BR"/>
        </a:p>
      </dgm:t>
    </dgm:pt>
    <dgm:pt modelId="{A78432F4-AC99-4E0A-A038-1DA11AF8D56B}" type="pres">
      <dgm:prSet presAssocID="{915F0B01-7554-4F70-B6E5-D655CB4D92EE}" presName="Name0" presStyleCnt="0">
        <dgm:presLayoutVars>
          <dgm:dir/>
        </dgm:presLayoutVars>
      </dgm:prSet>
      <dgm:spPr/>
    </dgm:pt>
    <dgm:pt modelId="{8A023050-7B20-4DEE-A59D-D7BF0B25B868}" type="pres">
      <dgm:prSet presAssocID="{0B82E7B7-BC22-45E1-BC42-387A70898954}" presName="parComposite" presStyleCnt="0"/>
      <dgm:spPr/>
    </dgm:pt>
    <dgm:pt modelId="{D6168299-F0E9-4438-9729-7D4E204D17D1}" type="pres">
      <dgm:prSet presAssocID="{0B82E7B7-BC22-45E1-BC42-387A70898954}" presName="parBigCircle" presStyleLbl="node0" presStyleIdx="0" presStyleCnt="4"/>
      <dgm:spPr>
        <a:noFill/>
      </dgm:spPr>
    </dgm:pt>
    <dgm:pt modelId="{8B8011A0-A5F6-423F-AC1F-1E5714950EE5}" type="pres">
      <dgm:prSet presAssocID="{0B82E7B7-BC22-45E1-BC42-387A70898954}" presName="parTx" presStyleLbl="revTx" presStyleIdx="0" presStyleCnt="10"/>
      <dgm:spPr/>
    </dgm:pt>
    <dgm:pt modelId="{BE12BC91-E0B8-49A1-9066-B0AEBD6B35E6}" type="pres">
      <dgm:prSet presAssocID="{0B82E7B7-BC22-45E1-BC42-387A70898954}" presName="bSpace" presStyleCnt="0"/>
      <dgm:spPr/>
    </dgm:pt>
    <dgm:pt modelId="{87C6F955-A259-4D64-A46E-9D3E080D365E}" type="pres">
      <dgm:prSet presAssocID="{0B82E7B7-BC22-45E1-BC42-387A70898954}" presName="parBackupNorm" presStyleCnt="0"/>
      <dgm:spPr/>
    </dgm:pt>
    <dgm:pt modelId="{D94DD517-D03A-4927-A896-AA71966E6331}" type="pres">
      <dgm:prSet presAssocID="{5FFE8819-7426-4FC8-BD6A-E6634BBD79D6}" presName="parSpace" presStyleCnt="0"/>
      <dgm:spPr/>
    </dgm:pt>
    <dgm:pt modelId="{1890FACA-383C-42E9-99DB-746E571CB923}" type="pres">
      <dgm:prSet presAssocID="{8ADFB88C-D0FC-4279-B2EC-97C9FCB45BC7}" presName="desBackupLeftNorm" presStyleCnt="0"/>
      <dgm:spPr/>
    </dgm:pt>
    <dgm:pt modelId="{123C568A-8007-4BCC-85F9-7AA8E015CB3F}" type="pres">
      <dgm:prSet presAssocID="{8ADFB88C-D0FC-4279-B2EC-97C9FCB45BC7}" presName="desComposite" presStyleCnt="0"/>
      <dgm:spPr/>
    </dgm:pt>
    <dgm:pt modelId="{1484AAB8-FB30-4AA7-81E5-C9453D6A264B}" type="pres">
      <dgm:prSet presAssocID="{8ADFB88C-D0FC-4279-B2EC-97C9FCB45BC7}" presName="desCircle" presStyleLbl="node1" presStyleIdx="0" presStyleCnt="3"/>
      <dgm:spPr>
        <a:solidFill>
          <a:srgbClr val="2F5597"/>
        </a:solidFill>
      </dgm:spPr>
    </dgm:pt>
    <dgm:pt modelId="{4E87D9CB-1803-4EFE-900C-B7CCB19A1B08}" type="pres">
      <dgm:prSet presAssocID="{8ADFB88C-D0FC-4279-B2EC-97C9FCB45BC7}" presName="chTx" presStyleLbl="revTx" presStyleIdx="1" presStyleCnt="10"/>
      <dgm:spPr/>
    </dgm:pt>
    <dgm:pt modelId="{7B28F043-9B26-4882-8A20-78FA7AD4B561}" type="pres">
      <dgm:prSet presAssocID="{8ADFB88C-D0FC-4279-B2EC-97C9FCB45BC7}" presName="desTx" presStyleLbl="revTx" presStyleIdx="2" presStyleCnt="10">
        <dgm:presLayoutVars>
          <dgm:bulletEnabled val="1"/>
        </dgm:presLayoutVars>
      </dgm:prSet>
      <dgm:spPr/>
    </dgm:pt>
    <dgm:pt modelId="{8310F7D3-F70B-435C-A508-DA508E21B1C5}" type="pres">
      <dgm:prSet presAssocID="{8ADFB88C-D0FC-4279-B2EC-97C9FCB45BC7}" presName="desBackupRightNorm" presStyleCnt="0"/>
      <dgm:spPr/>
    </dgm:pt>
    <dgm:pt modelId="{29A28E3E-5A6C-47F8-9E5C-3368286B3300}" type="pres">
      <dgm:prSet presAssocID="{EFCECD80-D62E-46BF-A556-C28CA12A869A}" presName="desSpace" presStyleCnt="0"/>
      <dgm:spPr/>
    </dgm:pt>
    <dgm:pt modelId="{08EE85F0-E701-4F18-9C23-B9958A8E7686}" type="pres">
      <dgm:prSet presAssocID="{2BC83158-4D06-4D58-9FD0-0D6AB956D7B0}" presName="desBackupLeftNorm" presStyleCnt="0"/>
      <dgm:spPr/>
    </dgm:pt>
    <dgm:pt modelId="{414A2309-4BD0-4639-8736-E49181778BF2}" type="pres">
      <dgm:prSet presAssocID="{2BC83158-4D06-4D58-9FD0-0D6AB956D7B0}" presName="desComposite" presStyleCnt="0"/>
      <dgm:spPr/>
    </dgm:pt>
    <dgm:pt modelId="{674D1D1B-FC8E-404A-9659-390B79B24B8D}" type="pres">
      <dgm:prSet presAssocID="{2BC83158-4D06-4D58-9FD0-0D6AB956D7B0}" presName="desCircle" presStyleLbl="node1" presStyleIdx="1" presStyleCnt="3"/>
      <dgm:spPr>
        <a:solidFill>
          <a:srgbClr val="2F5597"/>
        </a:solidFill>
      </dgm:spPr>
    </dgm:pt>
    <dgm:pt modelId="{65E3B129-33B7-4248-B3EE-B6E10B79803A}" type="pres">
      <dgm:prSet presAssocID="{2BC83158-4D06-4D58-9FD0-0D6AB956D7B0}" presName="chTx" presStyleLbl="revTx" presStyleIdx="3" presStyleCnt="10"/>
      <dgm:spPr/>
    </dgm:pt>
    <dgm:pt modelId="{DC236593-ABB7-4B17-9EEB-C63DC1D014C1}" type="pres">
      <dgm:prSet presAssocID="{2BC83158-4D06-4D58-9FD0-0D6AB956D7B0}" presName="desTx" presStyleLbl="revTx" presStyleIdx="4" presStyleCnt="10">
        <dgm:presLayoutVars>
          <dgm:bulletEnabled val="1"/>
        </dgm:presLayoutVars>
      </dgm:prSet>
      <dgm:spPr/>
    </dgm:pt>
    <dgm:pt modelId="{57E19AEA-4992-4B64-BDB2-57A1FB3B1317}" type="pres">
      <dgm:prSet presAssocID="{2BC83158-4D06-4D58-9FD0-0D6AB956D7B0}" presName="desBackupRightNorm" presStyleCnt="0"/>
      <dgm:spPr/>
    </dgm:pt>
    <dgm:pt modelId="{71D013D6-C91D-4AED-89ED-4E640C9E226E}" type="pres">
      <dgm:prSet presAssocID="{F13743C0-EA9A-4B83-B230-43B01D7C27C0}" presName="desSpace" presStyleCnt="0"/>
      <dgm:spPr/>
    </dgm:pt>
    <dgm:pt modelId="{2A48FDAB-DBEF-41D9-8345-35E7CF69A7B7}" type="pres">
      <dgm:prSet presAssocID="{88A3C55B-9789-43FD-929E-C36155592A7B}" presName="parComposite" presStyleCnt="0"/>
      <dgm:spPr/>
    </dgm:pt>
    <dgm:pt modelId="{E8AA9520-9FE4-4C3A-897A-DD0D5A2B27B1}" type="pres">
      <dgm:prSet presAssocID="{88A3C55B-9789-43FD-929E-C36155592A7B}" presName="parBigCircle" presStyleLbl="node0" presStyleIdx="1" presStyleCnt="4"/>
      <dgm:spPr>
        <a:solidFill>
          <a:srgbClr val="2F5597"/>
        </a:solidFill>
      </dgm:spPr>
    </dgm:pt>
    <dgm:pt modelId="{F780C4D9-979D-4A8B-8C8F-D2ADF4D94C58}" type="pres">
      <dgm:prSet presAssocID="{88A3C55B-9789-43FD-929E-C36155592A7B}" presName="parTx" presStyleLbl="revTx" presStyleIdx="5" presStyleCnt="10"/>
      <dgm:spPr/>
    </dgm:pt>
    <dgm:pt modelId="{EA678CFA-8DB1-4A37-8359-D9A0BD4855B9}" type="pres">
      <dgm:prSet presAssocID="{88A3C55B-9789-43FD-929E-C36155592A7B}" presName="bSpace" presStyleCnt="0"/>
      <dgm:spPr/>
    </dgm:pt>
    <dgm:pt modelId="{A628269F-DD9D-4619-85FF-B6B0EEA7C520}" type="pres">
      <dgm:prSet presAssocID="{88A3C55B-9789-43FD-929E-C36155592A7B}" presName="parBackupNorm" presStyleCnt="0"/>
      <dgm:spPr/>
    </dgm:pt>
    <dgm:pt modelId="{C9656A9D-B653-4558-B4F5-564A0CA97209}" type="pres">
      <dgm:prSet presAssocID="{D7355839-9965-4BC2-A750-ED46C70FB567}" presName="parSpace" presStyleCnt="0"/>
      <dgm:spPr/>
    </dgm:pt>
    <dgm:pt modelId="{7E2347C1-EA8B-40BB-B4C0-E2334E931066}" type="pres">
      <dgm:prSet presAssocID="{141628CF-9252-43E8-A040-DAAB269D978B}" presName="parComposite" presStyleCnt="0"/>
      <dgm:spPr/>
    </dgm:pt>
    <dgm:pt modelId="{797CBE2A-D720-4650-8EED-EF90E9B54785}" type="pres">
      <dgm:prSet presAssocID="{141628CF-9252-43E8-A040-DAAB269D978B}" presName="parBigCircle" presStyleLbl="node0" presStyleIdx="2" presStyleCnt="4"/>
      <dgm:spPr>
        <a:solidFill>
          <a:srgbClr val="2F5597"/>
        </a:solidFill>
      </dgm:spPr>
    </dgm:pt>
    <dgm:pt modelId="{B08DF27B-0126-4B98-A4E8-35A6281C6741}" type="pres">
      <dgm:prSet presAssocID="{141628CF-9252-43E8-A040-DAAB269D978B}" presName="parTx" presStyleLbl="revTx" presStyleIdx="6" presStyleCnt="10"/>
      <dgm:spPr/>
    </dgm:pt>
    <dgm:pt modelId="{1FCD4FC7-5B2A-4733-B40A-86A420149476}" type="pres">
      <dgm:prSet presAssocID="{141628CF-9252-43E8-A040-DAAB269D978B}" presName="bSpace" presStyleCnt="0"/>
      <dgm:spPr/>
    </dgm:pt>
    <dgm:pt modelId="{42C71246-7B2A-4434-9E94-D67E4F29C3E3}" type="pres">
      <dgm:prSet presAssocID="{141628CF-9252-43E8-A040-DAAB269D978B}" presName="parBackupNorm" presStyleCnt="0"/>
      <dgm:spPr/>
    </dgm:pt>
    <dgm:pt modelId="{E6E5DEE6-ECF0-45AC-9ED8-DD2A3C62C4D0}" type="pres">
      <dgm:prSet presAssocID="{3846A17C-35EE-4734-B35E-44C5457DD014}" presName="parSpace" presStyleCnt="0"/>
      <dgm:spPr/>
    </dgm:pt>
    <dgm:pt modelId="{A8B27121-F7CB-4A84-B99E-1FB338CF2A9A}" type="pres">
      <dgm:prSet presAssocID="{BCDE412C-C6FD-41D9-93A0-FC1BA20C2E59}" presName="desBackupLeftNorm" presStyleCnt="0"/>
      <dgm:spPr/>
    </dgm:pt>
    <dgm:pt modelId="{EFAF95ED-4C92-436C-8D69-F9C7A7505800}" type="pres">
      <dgm:prSet presAssocID="{BCDE412C-C6FD-41D9-93A0-FC1BA20C2E59}" presName="desComposite" presStyleCnt="0"/>
      <dgm:spPr/>
    </dgm:pt>
    <dgm:pt modelId="{179A052E-954D-4D94-9718-27AD6BF43295}" type="pres">
      <dgm:prSet presAssocID="{BCDE412C-C6FD-41D9-93A0-FC1BA20C2E59}" presName="desCircle" presStyleLbl="node1" presStyleIdx="2" presStyleCnt="3"/>
      <dgm:spPr>
        <a:solidFill>
          <a:srgbClr val="2F5597"/>
        </a:solidFill>
      </dgm:spPr>
    </dgm:pt>
    <dgm:pt modelId="{A2F2F28A-DCC5-485A-AD1B-2B7DF2DD5CF8}" type="pres">
      <dgm:prSet presAssocID="{BCDE412C-C6FD-41D9-93A0-FC1BA20C2E59}" presName="chTx" presStyleLbl="revTx" presStyleIdx="7" presStyleCnt="10"/>
      <dgm:spPr/>
    </dgm:pt>
    <dgm:pt modelId="{9DEF6AFC-2D35-4B1A-98C0-3D8BA2F0043E}" type="pres">
      <dgm:prSet presAssocID="{BCDE412C-C6FD-41D9-93A0-FC1BA20C2E59}" presName="desTx" presStyleLbl="revTx" presStyleIdx="8" presStyleCnt="10">
        <dgm:presLayoutVars>
          <dgm:bulletEnabled val="1"/>
        </dgm:presLayoutVars>
      </dgm:prSet>
      <dgm:spPr/>
    </dgm:pt>
    <dgm:pt modelId="{09B04382-FF00-4699-B91F-FD6A5F6CE01D}" type="pres">
      <dgm:prSet presAssocID="{BCDE412C-C6FD-41D9-93A0-FC1BA20C2E59}" presName="desBackupRightNorm" presStyleCnt="0"/>
      <dgm:spPr/>
    </dgm:pt>
    <dgm:pt modelId="{F50EF7A6-189F-48FD-8958-F423E2985E2B}" type="pres">
      <dgm:prSet presAssocID="{E37FC3C4-8CFC-4798-AC04-8C2159A47B9F}" presName="desSpace" presStyleCnt="0"/>
      <dgm:spPr/>
    </dgm:pt>
    <dgm:pt modelId="{533CE826-97B2-44D5-B885-DD4AFB2A34FE}" type="pres">
      <dgm:prSet presAssocID="{734F5790-B875-42BD-AB26-745499699202}" presName="parComposite" presStyleCnt="0"/>
      <dgm:spPr/>
    </dgm:pt>
    <dgm:pt modelId="{2D1AB5BF-7C6D-4A6B-B074-82F55411A425}" type="pres">
      <dgm:prSet presAssocID="{734F5790-B875-42BD-AB26-745499699202}" presName="parBigCircle" presStyleLbl="node0" presStyleIdx="3" presStyleCnt="4"/>
      <dgm:spPr>
        <a:solidFill>
          <a:srgbClr val="2F5597"/>
        </a:solidFill>
      </dgm:spPr>
    </dgm:pt>
    <dgm:pt modelId="{DB5B09E9-EF71-4144-ACB2-1A9896C8AC22}" type="pres">
      <dgm:prSet presAssocID="{734F5790-B875-42BD-AB26-745499699202}" presName="parTx" presStyleLbl="revTx" presStyleIdx="9" presStyleCnt="10"/>
      <dgm:spPr/>
    </dgm:pt>
    <dgm:pt modelId="{3AF90B3E-D44F-433A-BEE8-CBDC6104C64F}" type="pres">
      <dgm:prSet presAssocID="{734F5790-B875-42BD-AB26-745499699202}" presName="bSpace" presStyleCnt="0"/>
      <dgm:spPr/>
    </dgm:pt>
    <dgm:pt modelId="{6D8EB156-9ABB-4D67-93A2-40EA9F13173E}" type="pres">
      <dgm:prSet presAssocID="{734F5790-B875-42BD-AB26-745499699202}" presName="parBackupNorm" presStyleCnt="0"/>
      <dgm:spPr/>
    </dgm:pt>
    <dgm:pt modelId="{7AC639F6-E30B-4295-8836-B54586D1690C}" type="pres">
      <dgm:prSet presAssocID="{C8B1D720-A432-4AEF-BBA5-A5150BAE277F}" presName="parSpace" presStyleCnt="0"/>
      <dgm:spPr/>
    </dgm:pt>
  </dgm:ptLst>
  <dgm:cxnLst>
    <dgm:cxn modelId="{99454500-354C-476C-82D0-535B963DBFA3}" type="presOf" srcId="{734F5790-B875-42BD-AB26-745499699202}" destId="{DB5B09E9-EF71-4144-ACB2-1A9896C8AC22}" srcOrd="0" destOrd="0" presId="urn:microsoft.com/office/officeart/2008/layout/CircleAccentTimeline"/>
    <dgm:cxn modelId="{DDB94F04-A9AB-48F8-911B-BAAAEDBE45FE}" srcId="{141628CF-9252-43E8-A040-DAAB269D978B}" destId="{BCDE412C-C6FD-41D9-93A0-FC1BA20C2E59}" srcOrd="0" destOrd="0" parTransId="{CD8F4CF9-6C56-4E01-A1EB-EC0302D28EB5}" sibTransId="{E37FC3C4-8CFC-4798-AC04-8C2159A47B9F}"/>
    <dgm:cxn modelId="{7015AE09-928A-41A8-AC3F-589FDA133AFF}" type="presOf" srcId="{8ADFB88C-D0FC-4279-B2EC-97C9FCB45BC7}" destId="{4E87D9CB-1803-4EFE-900C-B7CCB19A1B08}" srcOrd="0" destOrd="0" presId="urn:microsoft.com/office/officeart/2008/layout/CircleAccentTimeline"/>
    <dgm:cxn modelId="{68AAE30D-C13F-4C4D-BA49-B61C914F338A}" srcId="{915F0B01-7554-4F70-B6E5-D655CB4D92EE}" destId="{141628CF-9252-43E8-A040-DAAB269D978B}" srcOrd="2" destOrd="0" parTransId="{1146C745-475F-49CD-8E73-C4A35CB9080A}" sibTransId="{3846A17C-35EE-4734-B35E-44C5457DD014}"/>
    <dgm:cxn modelId="{E3E4A723-C55B-4532-AB45-7E1C38696ACA}" srcId="{0B82E7B7-BC22-45E1-BC42-387A70898954}" destId="{8ADFB88C-D0FC-4279-B2EC-97C9FCB45BC7}" srcOrd="0" destOrd="0" parTransId="{1DB2B240-E379-48AF-BE5B-007BBAF76D36}" sibTransId="{EFCECD80-D62E-46BF-A556-C28CA12A869A}"/>
    <dgm:cxn modelId="{DE0AD53E-DB6F-4A95-9653-7DAA5FC37458}" type="presOf" srcId="{88A3C55B-9789-43FD-929E-C36155592A7B}" destId="{F780C4D9-979D-4A8B-8C8F-D2ADF4D94C58}" srcOrd="0" destOrd="0" presId="urn:microsoft.com/office/officeart/2008/layout/CircleAccentTimeline"/>
    <dgm:cxn modelId="{0D4E3243-ED08-4029-BE7D-8B49F9BDC638}" type="presOf" srcId="{915F0B01-7554-4F70-B6E5-D655CB4D92EE}" destId="{A78432F4-AC99-4E0A-A038-1DA11AF8D56B}" srcOrd="0" destOrd="0" presId="urn:microsoft.com/office/officeart/2008/layout/CircleAccentTimeline"/>
    <dgm:cxn modelId="{A5235867-2F74-402C-B343-9212A3F4737F}" srcId="{0B82E7B7-BC22-45E1-BC42-387A70898954}" destId="{2BC83158-4D06-4D58-9FD0-0D6AB956D7B0}" srcOrd="1" destOrd="0" parTransId="{F1B4F610-5B3F-4F54-BEE1-037212323AA8}" sibTransId="{F13743C0-EA9A-4B83-B230-43B01D7C27C0}"/>
    <dgm:cxn modelId="{22EC894B-2458-495E-8901-5F5B83A0CDF4}" type="presOf" srcId="{2BC83158-4D06-4D58-9FD0-0D6AB956D7B0}" destId="{65E3B129-33B7-4248-B3EE-B6E10B79803A}" srcOrd="0" destOrd="0" presId="urn:microsoft.com/office/officeart/2008/layout/CircleAccentTimeline"/>
    <dgm:cxn modelId="{8B858950-5B04-4530-A006-7BB519CD95FC}" type="presOf" srcId="{0B82E7B7-BC22-45E1-BC42-387A70898954}" destId="{8B8011A0-A5F6-423F-AC1F-1E5714950EE5}" srcOrd="0" destOrd="0" presId="urn:microsoft.com/office/officeart/2008/layout/CircleAccentTimeline"/>
    <dgm:cxn modelId="{F92D5881-2CEC-4A45-A2B4-F0868F3B36AA}" srcId="{915F0B01-7554-4F70-B6E5-D655CB4D92EE}" destId="{0B82E7B7-BC22-45E1-BC42-387A70898954}" srcOrd="0" destOrd="0" parTransId="{5928B55F-B597-4EA3-B1DB-E1CB441235E9}" sibTransId="{5FFE8819-7426-4FC8-BD6A-E6634BBD79D6}"/>
    <dgm:cxn modelId="{BF36B1A0-68E0-40D7-B129-EB68C0A1ED1D}" srcId="{915F0B01-7554-4F70-B6E5-D655CB4D92EE}" destId="{88A3C55B-9789-43FD-929E-C36155592A7B}" srcOrd="1" destOrd="0" parTransId="{F8B39229-2274-4892-AD17-F4EEC9DD1F0F}" sibTransId="{D7355839-9965-4BC2-A750-ED46C70FB567}"/>
    <dgm:cxn modelId="{44F009AC-34FD-43DC-82B6-C2B720CEA269}" type="presOf" srcId="{BCDE412C-C6FD-41D9-93A0-FC1BA20C2E59}" destId="{A2F2F28A-DCC5-485A-AD1B-2B7DF2DD5CF8}" srcOrd="0" destOrd="0" presId="urn:microsoft.com/office/officeart/2008/layout/CircleAccentTimeline"/>
    <dgm:cxn modelId="{912133B6-8195-4E91-B936-78F3053291D6}" type="presOf" srcId="{141628CF-9252-43E8-A040-DAAB269D978B}" destId="{B08DF27B-0126-4B98-A4E8-35A6281C6741}" srcOrd="0" destOrd="0" presId="urn:microsoft.com/office/officeart/2008/layout/CircleAccentTimeline"/>
    <dgm:cxn modelId="{5803F6DF-C618-470D-A96F-21CE76A4467B}" srcId="{915F0B01-7554-4F70-B6E5-D655CB4D92EE}" destId="{734F5790-B875-42BD-AB26-745499699202}" srcOrd="3" destOrd="0" parTransId="{BAA8ADC7-7D00-447F-98D2-BA3D0B2BDD8C}" sibTransId="{C8B1D720-A432-4AEF-BBA5-A5150BAE277F}"/>
    <dgm:cxn modelId="{AC1EB9FB-888B-4BDB-AED4-1357BE2F308E}" type="presParOf" srcId="{A78432F4-AC99-4E0A-A038-1DA11AF8D56B}" destId="{8A023050-7B20-4DEE-A59D-D7BF0B25B868}" srcOrd="0" destOrd="0" presId="urn:microsoft.com/office/officeart/2008/layout/CircleAccentTimeline"/>
    <dgm:cxn modelId="{D13F6805-0CC1-402B-B685-40CAFBA72625}" type="presParOf" srcId="{8A023050-7B20-4DEE-A59D-D7BF0B25B868}" destId="{D6168299-F0E9-4438-9729-7D4E204D17D1}" srcOrd="0" destOrd="0" presId="urn:microsoft.com/office/officeart/2008/layout/CircleAccentTimeline"/>
    <dgm:cxn modelId="{2904AC35-2199-4AAB-8EA9-A1EC615BEA01}" type="presParOf" srcId="{8A023050-7B20-4DEE-A59D-D7BF0B25B868}" destId="{8B8011A0-A5F6-423F-AC1F-1E5714950EE5}" srcOrd="1" destOrd="0" presId="urn:microsoft.com/office/officeart/2008/layout/CircleAccentTimeline"/>
    <dgm:cxn modelId="{0E7FB18C-7F7B-4192-AA85-CB0EFAF0C0AE}" type="presParOf" srcId="{8A023050-7B20-4DEE-A59D-D7BF0B25B868}" destId="{BE12BC91-E0B8-49A1-9066-B0AEBD6B35E6}" srcOrd="2" destOrd="0" presId="urn:microsoft.com/office/officeart/2008/layout/CircleAccentTimeline"/>
    <dgm:cxn modelId="{31743550-370D-4564-B0DF-E4C22FB926E2}" type="presParOf" srcId="{A78432F4-AC99-4E0A-A038-1DA11AF8D56B}" destId="{87C6F955-A259-4D64-A46E-9D3E080D365E}" srcOrd="1" destOrd="0" presId="urn:microsoft.com/office/officeart/2008/layout/CircleAccentTimeline"/>
    <dgm:cxn modelId="{BB317C3E-BA9B-4125-A4E2-5660CAE7742B}" type="presParOf" srcId="{A78432F4-AC99-4E0A-A038-1DA11AF8D56B}" destId="{D94DD517-D03A-4927-A896-AA71966E6331}" srcOrd="2" destOrd="0" presId="urn:microsoft.com/office/officeart/2008/layout/CircleAccentTimeline"/>
    <dgm:cxn modelId="{065168D9-7CC0-49D3-AF9E-B98A2B25F17C}" type="presParOf" srcId="{A78432F4-AC99-4E0A-A038-1DA11AF8D56B}" destId="{1890FACA-383C-42E9-99DB-746E571CB923}" srcOrd="3" destOrd="0" presId="urn:microsoft.com/office/officeart/2008/layout/CircleAccentTimeline"/>
    <dgm:cxn modelId="{81A9AD73-9A60-4411-B6CA-67E307AEDA97}" type="presParOf" srcId="{A78432F4-AC99-4E0A-A038-1DA11AF8D56B}" destId="{123C568A-8007-4BCC-85F9-7AA8E015CB3F}" srcOrd="4" destOrd="0" presId="urn:microsoft.com/office/officeart/2008/layout/CircleAccentTimeline"/>
    <dgm:cxn modelId="{2949706E-2A70-4008-A485-B9D2A0BBA009}" type="presParOf" srcId="{123C568A-8007-4BCC-85F9-7AA8E015CB3F}" destId="{1484AAB8-FB30-4AA7-81E5-C9453D6A264B}" srcOrd="0" destOrd="0" presId="urn:microsoft.com/office/officeart/2008/layout/CircleAccentTimeline"/>
    <dgm:cxn modelId="{2E1F31A6-90C0-4352-8C44-E775B181D59B}" type="presParOf" srcId="{123C568A-8007-4BCC-85F9-7AA8E015CB3F}" destId="{4E87D9CB-1803-4EFE-900C-B7CCB19A1B08}" srcOrd="1" destOrd="0" presId="urn:microsoft.com/office/officeart/2008/layout/CircleAccentTimeline"/>
    <dgm:cxn modelId="{D03F57B6-C241-4D8D-BD08-3EEFBABA9129}" type="presParOf" srcId="{123C568A-8007-4BCC-85F9-7AA8E015CB3F}" destId="{7B28F043-9B26-4882-8A20-78FA7AD4B561}" srcOrd="2" destOrd="0" presId="urn:microsoft.com/office/officeart/2008/layout/CircleAccentTimeline"/>
    <dgm:cxn modelId="{5A01C9EC-5021-44A7-BF0B-E8A6C16B76E2}" type="presParOf" srcId="{A78432F4-AC99-4E0A-A038-1DA11AF8D56B}" destId="{8310F7D3-F70B-435C-A508-DA508E21B1C5}" srcOrd="5" destOrd="0" presId="urn:microsoft.com/office/officeart/2008/layout/CircleAccentTimeline"/>
    <dgm:cxn modelId="{96215C56-E289-4D2B-9041-5E5968E38977}" type="presParOf" srcId="{A78432F4-AC99-4E0A-A038-1DA11AF8D56B}" destId="{29A28E3E-5A6C-47F8-9E5C-3368286B3300}" srcOrd="6" destOrd="0" presId="urn:microsoft.com/office/officeart/2008/layout/CircleAccentTimeline"/>
    <dgm:cxn modelId="{5B012245-06D1-4158-A284-0994DB190268}" type="presParOf" srcId="{A78432F4-AC99-4E0A-A038-1DA11AF8D56B}" destId="{08EE85F0-E701-4F18-9C23-B9958A8E7686}" srcOrd="7" destOrd="0" presId="urn:microsoft.com/office/officeart/2008/layout/CircleAccentTimeline"/>
    <dgm:cxn modelId="{56FB2FFE-3020-43F9-B9F1-8D832771A6A2}" type="presParOf" srcId="{A78432F4-AC99-4E0A-A038-1DA11AF8D56B}" destId="{414A2309-4BD0-4639-8736-E49181778BF2}" srcOrd="8" destOrd="0" presId="urn:microsoft.com/office/officeart/2008/layout/CircleAccentTimeline"/>
    <dgm:cxn modelId="{FB66496E-7351-4520-A7FE-386C75FC4888}" type="presParOf" srcId="{414A2309-4BD0-4639-8736-E49181778BF2}" destId="{674D1D1B-FC8E-404A-9659-390B79B24B8D}" srcOrd="0" destOrd="0" presId="urn:microsoft.com/office/officeart/2008/layout/CircleAccentTimeline"/>
    <dgm:cxn modelId="{14A3BD23-CF02-4DF2-9A23-A33A472C85F4}" type="presParOf" srcId="{414A2309-4BD0-4639-8736-E49181778BF2}" destId="{65E3B129-33B7-4248-B3EE-B6E10B79803A}" srcOrd="1" destOrd="0" presId="urn:microsoft.com/office/officeart/2008/layout/CircleAccentTimeline"/>
    <dgm:cxn modelId="{76E3CBE0-A513-48DF-85AA-7936A599AD81}" type="presParOf" srcId="{414A2309-4BD0-4639-8736-E49181778BF2}" destId="{DC236593-ABB7-4B17-9EEB-C63DC1D014C1}" srcOrd="2" destOrd="0" presId="urn:microsoft.com/office/officeart/2008/layout/CircleAccentTimeline"/>
    <dgm:cxn modelId="{EA92B1FB-7CED-4E21-A6D4-7E3628300F04}" type="presParOf" srcId="{A78432F4-AC99-4E0A-A038-1DA11AF8D56B}" destId="{57E19AEA-4992-4B64-BDB2-57A1FB3B1317}" srcOrd="9" destOrd="0" presId="urn:microsoft.com/office/officeart/2008/layout/CircleAccentTimeline"/>
    <dgm:cxn modelId="{98465C8C-19AE-405B-A090-AE3A7293E3ED}" type="presParOf" srcId="{A78432F4-AC99-4E0A-A038-1DA11AF8D56B}" destId="{71D013D6-C91D-4AED-89ED-4E640C9E226E}" srcOrd="10" destOrd="0" presId="urn:microsoft.com/office/officeart/2008/layout/CircleAccentTimeline"/>
    <dgm:cxn modelId="{C1B62132-98E9-4688-8C94-213BC5FF34FE}" type="presParOf" srcId="{A78432F4-AC99-4E0A-A038-1DA11AF8D56B}" destId="{2A48FDAB-DBEF-41D9-8345-35E7CF69A7B7}" srcOrd="11" destOrd="0" presId="urn:microsoft.com/office/officeart/2008/layout/CircleAccentTimeline"/>
    <dgm:cxn modelId="{8AF84E3E-F258-4EC9-B714-476858BEDA6E}" type="presParOf" srcId="{2A48FDAB-DBEF-41D9-8345-35E7CF69A7B7}" destId="{E8AA9520-9FE4-4C3A-897A-DD0D5A2B27B1}" srcOrd="0" destOrd="0" presId="urn:microsoft.com/office/officeart/2008/layout/CircleAccentTimeline"/>
    <dgm:cxn modelId="{BFB785EA-58BF-4F39-AEDD-557D5423A3C5}" type="presParOf" srcId="{2A48FDAB-DBEF-41D9-8345-35E7CF69A7B7}" destId="{F780C4D9-979D-4A8B-8C8F-D2ADF4D94C58}" srcOrd="1" destOrd="0" presId="urn:microsoft.com/office/officeart/2008/layout/CircleAccentTimeline"/>
    <dgm:cxn modelId="{33DFBC22-14CB-445E-89C4-DB4C3FFA5B9A}" type="presParOf" srcId="{2A48FDAB-DBEF-41D9-8345-35E7CF69A7B7}" destId="{EA678CFA-8DB1-4A37-8359-D9A0BD4855B9}" srcOrd="2" destOrd="0" presId="urn:microsoft.com/office/officeart/2008/layout/CircleAccentTimeline"/>
    <dgm:cxn modelId="{0756C6BA-C2B6-4DB7-A23A-F6C8BC06DABE}" type="presParOf" srcId="{A78432F4-AC99-4E0A-A038-1DA11AF8D56B}" destId="{A628269F-DD9D-4619-85FF-B6B0EEA7C520}" srcOrd="12" destOrd="0" presId="urn:microsoft.com/office/officeart/2008/layout/CircleAccentTimeline"/>
    <dgm:cxn modelId="{5CC671BD-F7AE-493D-A703-F861389CB895}" type="presParOf" srcId="{A78432F4-AC99-4E0A-A038-1DA11AF8D56B}" destId="{C9656A9D-B653-4558-B4F5-564A0CA97209}" srcOrd="13" destOrd="0" presId="urn:microsoft.com/office/officeart/2008/layout/CircleAccentTimeline"/>
    <dgm:cxn modelId="{7AB84184-3582-49C4-A7C7-11AAA10F407C}" type="presParOf" srcId="{A78432F4-AC99-4E0A-A038-1DA11AF8D56B}" destId="{7E2347C1-EA8B-40BB-B4C0-E2334E931066}" srcOrd="14" destOrd="0" presId="urn:microsoft.com/office/officeart/2008/layout/CircleAccentTimeline"/>
    <dgm:cxn modelId="{7623B07C-D4FF-455B-8999-F2C61505CE7A}" type="presParOf" srcId="{7E2347C1-EA8B-40BB-B4C0-E2334E931066}" destId="{797CBE2A-D720-4650-8EED-EF90E9B54785}" srcOrd="0" destOrd="0" presId="urn:microsoft.com/office/officeart/2008/layout/CircleAccentTimeline"/>
    <dgm:cxn modelId="{FD12559F-CEEC-41D8-B867-ED29A9CE09CB}" type="presParOf" srcId="{7E2347C1-EA8B-40BB-B4C0-E2334E931066}" destId="{B08DF27B-0126-4B98-A4E8-35A6281C6741}" srcOrd="1" destOrd="0" presId="urn:microsoft.com/office/officeart/2008/layout/CircleAccentTimeline"/>
    <dgm:cxn modelId="{0372E346-0C34-4B84-A9FC-C8C7782EDC42}" type="presParOf" srcId="{7E2347C1-EA8B-40BB-B4C0-E2334E931066}" destId="{1FCD4FC7-5B2A-4733-B40A-86A420149476}" srcOrd="2" destOrd="0" presId="urn:microsoft.com/office/officeart/2008/layout/CircleAccentTimeline"/>
    <dgm:cxn modelId="{44DD866A-A98A-4CD6-BB1F-8D4FBEEDD1DD}" type="presParOf" srcId="{A78432F4-AC99-4E0A-A038-1DA11AF8D56B}" destId="{42C71246-7B2A-4434-9E94-D67E4F29C3E3}" srcOrd="15" destOrd="0" presId="urn:microsoft.com/office/officeart/2008/layout/CircleAccentTimeline"/>
    <dgm:cxn modelId="{C846B3B0-4551-4FEC-BE80-833AD20F1C78}" type="presParOf" srcId="{A78432F4-AC99-4E0A-A038-1DA11AF8D56B}" destId="{E6E5DEE6-ECF0-45AC-9ED8-DD2A3C62C4D0}" srcOrd="16" destOrd="0" presId="urn:microsoft.com/office/officeart/2008/layout/CircleAccentTimeline"/>
    <dgm:cxn modelId="{4FCE8A27-BE02-4801-8F34-1AB5093BD1F1}" type="presParOf" srcId="{A78432F4-AC99-4E0A-A038-1DA11AF8D56B}" destId="{A8B27121-F7CB-4A84-B99E-1FB338CF2A9A}" srcOrd="17" destOrd="0" presId="urn:microsoft.com/office/officeart/2008/layout/CircleAccentTimeline"/>
    <dgm:cxn modelId="{EB127A36-7501-4EF7-8EC8-CBC7427FED61}" type="presParOf" srcId="{A78432F4-AC99-4E0A-A038-1DA11AF8D56B}" destId="{EFAF95ED-4C92-436C-8D69-F9C7A7505800}" srcOrd="18" destOrd="0" presId="urn:microsoft.com/office/officeart/2008/layout/CircleAccentTimeline"/>
    <dgm:cxn modelId="{879862B1-E7D6-41B8-B838-99D418865643}" type="presParOf" srcId="{EFAF95ED-4C92-436C-8D69-F9C7A7505800}" destId="{179A052E-954D-4D94-9718-27AD6BF43295}" srcOrd="0" destOrd="0" presId="urn:microsoft.com/office/officeart/2008/layout/CircleAccentTimeline"/>
    <dgm:cxn modelId="{FEA35FB4-C588-4DC3-8723-DF8D3D2F6889}" type="presParOf" srcId="{EFAF95ED-4C92-436C-8D69-F9C7A7505800}" destId="{A2F2F28A-DCC5-485A-AD1B-2B7DF2DD5CF8}" srcOrd="1" destOrd="0" presId="urn:microsoft.com/office/officeart/2008/layout/CircleAccentTimeline"/>
    <dgm:cxn modelId="{B9FCEB1D-557D-4AE9-8E8C-DAE755636AF8}" type="presParOf" srcId="{EFAF95ED-4C92-436C-8D69-F9C7A7505800}" destId="{9DEF6AFC-2D35-4B1A-98C0-3D8BA2F0043E}" srcOrd="2" destOrd="0" presId="urn:microsoft.com/office/officeart/2008/layout/CircleAccentTimeline"/>
    <dgm:cxn modelId="{7D2FDE22-8AD8-4785-AE73-AEE0CDD6DBD0}" type="presParOf" srcId="{A78432F4-AC99-4E0A-A038-1DA11AF8D56B}" destId="{09B04382-FF00-4699-B91F-FD6A5F6CE01D}" srcOrd="19" destOrd="0" presId="urn:microsoft.com/office/officeart/2008/layout/CircleAccentTimeline"/>
    <dgm:cxn modelId="{8EB8FE68-35E7-402C-A0E8-E2A6CFD56147}" type="presParOf" srcId="{A78432F4-AC99-4E0A-A038-1DA11AF8D56B}" destId="{F50EF7A6-189F-48FD-8958-F423E2985E2B}" srcOrd="20" destOrd="0" presId="urn:microsoft.com/office/officeart/2008/layout/CircleAccentTimeline"/>
    <dgm:cxn modelId="{F8DA6176-FADA-4538-A515-B59FE5DB10E7}" type="presParOf" srcId="{A78432F4-AC99-4E0A-A038-1DA11AF8D56B}" destId="{533CE826-97B2-44D5-B885-DD4AFB2A34FE}" srcOrd="21" destOrd="0" presId="urn:microsoft.com/office/officeart/2008/layout/CircleAccentTimeline"/>
    <dgm:cxn modelId="{05911399-190D-4025-B69E-993155DFCD20}" type="presParOf" srcId="{533CE826-97B2-44D5-B885-DD4AFB2A34FE}" destId="{2D1AB5BF-7C6D-4A6B-B074-82F55411A425}" srcOrd="0" destOrd="0" presId="urn:microsoft.com/office/officeart/2008/layout/CircleAccentTimeline"/>
    <dgm:cxn modelId="{668F270E-15A4-46DB-B30B-F3E59E196FB0}" type="presParOf" srcId="{533CE826-97B2-44D5-B885-DD4AFB2A34FE}" destId="{DB5B09E9-EF71-4144-ACB2-1A9896C8AC22}" srcOrd="1" destOrd="0" presId="urn:microsoft.com/office/officeart/2008/layout/CircleAccentTimeline"/>
    <dgm:cxn modelId="{DFD803C2-C3A8-4851-B901-BABEA1D9B6F8}" type="presParOf" srcId="{533CE826-97B2-44D5-B885-DD4AFB2A34FE}" destId="{3AF90B3E-D44F-433A-BEE8-CBDC6104C64F}" srcOrd="2" destOrd="0" presId="urn:microsoft.com/office/officeart/2008/layout/CircleAccentTimeline"/>
    <dgm:cxn modelId="{FD64884C-D2F9-4926-90AF-A0B30381C5B1}" type="presParOf" srcId="{A78432F4-AC99-4E0A-A038-1DA11AF8D56B}" destId="{6D8EB156-9ABB-4D67-93A2-40EA9F13173E}" srcOrd="22" destOrd="0" presId="urn:microsoft.com/office/officeart/2008/layout/CircleAccentTimeline"/>
    <dgm:cxn modelId="{10F713A8-7DE1-4A50-9EB4-AE634818AE6F}" type="presParOf" srcId="{A78432F4-AC99-4E0A-A038-1DA11AF8D56B}" destId="{7AC639F6-E30B-4295-8836-B54586D1690C}" srcOrd="2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FD3A1B-A88C-4BA8-BDD9-D2AA71E8F898}" type="doc">
      <dgm:prSet loTypeId="urn:microsoft.com/office/officeart/2008/layout/HexagonCluster" loCatId="pictur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C322A60-3DE1-427A-99EF-D90834D3DDA7}">
      <dgm:prSet/>
      <dgm:spPr/>
      <dgm:t>
        <a:bodyPr/>
        <a:lstStyle/>
        <a:p>
          <a:r>
            <a:rPr lang="pt-BR"/>
            <a:t>Internos ao MDR</a:t>
          </a:r>
        </a:p>
      </dgm:t>
    </dgm:pt>
    <dgm:pt modelId="{5C5F1DE1-B5C7-41B2-9312-796F39F693E8}" type="parTrans" cxnId="{44130B0E-91FB-4A52-A38C-218C95DEE156}">
      <dgm:prSet/>
      <dgm:spPr/>
      <dgm:t>
        <a:bodyPr/>
        <a:lstStyle/>
        <a:p>
          <a:endParaRPr lang="pt-BR"/>
        </a:p>
      </dgm:t>
    </dgm:pt>
    <dgm:pt modelId="{1ADBDFC7-23D6-44A0-A258-E4AD9EE711CD}" type="sibTrans" cxnId="{44130B0E-91FB-4A52-A38C-218C95DEE15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idade"/>
        </a:ext>
      </dgm:extLst>
    </dgm:pt>
    <dgm:pt modelId="{3854943E-E06C-4614-A975-30E64143269B}">
      <dgm:prSet/>
      <dgm:spPr/>
      <dgm:t>
        <a:bodyPr/>
        <a:lstStyle/>
        <a:p>
          <a:r>
            <a:rPr lang="pt-BR" dirty="0"/>
            <a:t>Outros órgãos do Governo Federal</a:t>
          </a:r>
        </a:p>
      </dgm:t>
    </dgm:pt>
    <dgm:pt modelId="{F14E5A74-FFCB-4DFA-BB0A-D5DDDF8795FC}" type="parTrans" cxnId="{5AEF562D-CC2E-4F34-B6D5-CA4E863673DA}">
      <dgm:prSet/>
      <dgm:spPr/>
      <dgm:t>
        <a:bodyPr/>
        <a:lstStyle/>
        <a:p>
          <a:endParaRPr lang="pt-BR"/>
        </a:p>
      </dgm:t>
    </dgm:pt>
    <dgm:pt modelId="{4E3ADF86-C6CE-4BFA-8495-C9C0D53220F2}" type="sibTrans" cxnId="{5AEF562D-CC2E-4F34-B6D5-CA4E863673D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Pessoa em cadeira de rodas"/>
        </a:ext>
      </dgm:extLst>
    </dgm:pt>
    <dgm:pt modelId="{359B2D4C-B59B-48A8-8333-B57F6797A22B}">
      <dgm:prSet/>
      <dgm:spPr/>
      <dgm:t>
        <a:bodyPr/>
        <a:lstStyle/>
        <a:p>
          <a:r>
            <a:rPr lang="pt-BR"/>
            <a:t>Entidades associativas municipalistas – nacionais e estaduais</a:t>
          </a:r>
        </a:p>
      </dgm:t>
    </dgm:pt>
    <dgm:pt modelId="{3C740A2C-A1FA-4E61-A32C-3B21A893E352}" type="parTrans" cxnId="{BAC9E723-AED0-46D6-9388-F781C6976915}">
      <dgm:prSet/>
      <dgm:spPr/>
      <dgm:t>
        <a:bodyPr/>
        <a:lstStyle/>
        <a:p>
          <a:endParaRPr lang="pt-BR"/>
        </a:p>
      </dgm:t>
    </dgm:pt>
    <dgm:pt modelId="{97C45AB0-CEE7-42F0-8102-FC4C1508D634}" type="sibTrans" cxnId="{BAC9E723-AED0-46D6-9388-F781C697691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Pessoa com Bengala"/>
        </a:ext>
      </dgm:extLst>
    </dgm:pt>
    <dgm:pt modelId="{0959BD89-E25E-49AE-A01A-C6D35D34C347}">
      <dgm:prSet/>
      <dgm:spPr/>
      <dgm:t>
        <a:bodyPr/>
        <a:lstStyle/>
        <a:p>
          <a:r>
            <a:rPr lang="pt-BR"/>
            <a:t>Instituições de ensino e pesquisa (sistema MEC)</a:t>
          </a:r>
        </a:p>
      </dgm:t>
    </dgm:pt>
    <dgm:pt modelId="{21AB277A-B8A4-40A3-AFA9-CD9432E0BFF6}" type="parTrans" cxnId="{F1392C91-CEC8-4602-835A-7FF879D639B4}">
      <dgm:prSet/>
      <dgm:spPr/>
      <dgm:t>
        <a:bodyPr/>
        <a:lstStyle/>
        <a:p>
          <a:endParaRPr lang="pt-BR"/>
        </a:p>
      </dgm:t>
    </dgm:pt>
    <dgm:pt modelId="{CC753789-00CC-4B66-AA7C-6905B6C08150}" type="sibTrans" cxnId="{F1392C91-CEC8-4602-835A-7FF879D639B4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A5ABE632-9411-4D0F-876E-0ADB51E38EED}">
      <dgm:prSet/>
      <dgm:spPr/>
      <dgm:t>
        <a:bodyPr/>
        <a:lstStyle/>
        <a:p>
          <a:r>
            <a:rPr lang="pt-BR"/>
            <a:t>Bancos de fomento (nacionais, regionais e internacionais)</a:t>
          </a:r>
        </a:p>
      </dgm:t>
    </dgm:pt>
    <dgm:pt modelId="{EFFE0FFB-08C9-4286-8B53-F8EA568CE237}" type="parTrans" cxnId="{5C23686A-A144-4C42-B5FD-CF55E7693022}">
      <dgm:prSet/>
      <dgm:spPr/>
      <dgm:t>
        <a:bodyPr/>
        <a:lstStyle/>
        <a:p>
          <a:endParaRPr lang="pt-BR"/>
        </a:p>
      </dgm:t>
    </dgm:pt>
    <dgm:pt modelId="{53D8CF94-8C8D-425D-89A8-074D0B1DB805}" type="sibTrans" cxnId="{5C23686A-A144-4C42-B5FD-CF55E7693022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Antena parabólica"/>
        </a:ext>
      </dgm:extLst>
    </dgm:pt>
    <dgm:pt modelId="{DB9EBAAF-2570-44C2-9664-21CEA9071730}">
      <dgm:prSet/>
      <dgm:spPr/>
      <dgm:t>
        <a:bodyPr/>
        <a:lstStyle/>
        <a:p>
          <a:r>
            <a:rPr lang="pt-BR"/>
            <a:t>Agências multilaterais internacionais</a:t>
          </a:r>
        </a:p>
      </dgm:t>
    </dgm:pt>
    <dgm:pt modelId="{BFD51F7B-8630-4DA6-B324-6928EF758942}" type="parTrans" cxnId="{BF0737FE-3756-40CC-8F3D-507B9091E91E}">
      <dgm:prSet/>
      <dgm:spPr/>
      <dgm:t>
        <a:bodyPr/>
        <a:lstStyle/>
        <a:p>
          <a:endParaRPr lang="pt-BR"/>
        </a:p>
      </dgm:t>
    </dgm:pt>
    <dgm:pt modelId="{443364E5-D787-43B8-9581-9AAFC29C2ADA}" type="sibTrans" cxnId="{BF0737FE-3756-40CC-8F3D-507B9091E91E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280F129E-0AF5-4845-9D76-220892999CF8}">
      <dgm:prSet/>
      <dgm:spPr/>
      <dgm:t>
        <a:bodyPr/>
        <a:lstStyle/>
        <a:p>
          <a:r>
            <a:rPr lang="pt-BR"/>
            <a:t>Prefeituras</a:t>
          </a:r>
        </a:p>
      </dgm:t>
    </dgm:pt>
    <dgm:pt modelId="{692E9C15-5434-467A-B5C6-C7F0D5EC83A6}" type="parTrans" cxnId="{AFCC6E10-C72F-4839-8A51-F8546C94217D}">
      <dgm:prSet/>
      <dgm:spPr/>
      <dgm:t>
        <a:bodyPr/>
        <a:lstStyle/>
        <a:p>
          <a:endParaRPr lang="pt-BR"/>
        </a:p>
      </dgm:t>
    </dgm:pt>
    <dgm:pt modelId="{011BEE31-0A76-43B6-9D8F-4C7B5E3702D0}" type="sibTrans" cxnId="{AFCC6E10-C72F-4839-8A51-F8546C94217D}">
      <dgm:prSet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Usuários"/>
        </a:ext>
      </dgm:extLst>
    </dgm:pt>
    <dgm:pt modelId="{DA791FE7-B999-4590-8377-53378E953A37}">
      <dgm:prSet/>
      <dgm:spPr/>
      <dgm:t>
        <a:bodyPr/>
        <a:lstStyle/>
        <a:p>
          <a:r>
            <a:rPr lang="pt-BR"/>
            <a:t>Consórcios</a:t>
          </a:r>
        </a:p>
      </dgm:t>
    </dgm:pt>
    <dgm:pt modelId="{80B99CDA-DF01-43FF-BAAD-C9850D80344C}" type="parTrans" cxnId="{7F0449E6-81B9-4487-9E87-3BD6D33014E9}">
      <dgm:prSet/>
      <dgm:spPr/>
      <dgm:t>
        <a:bodyPr/>
        <a:lstStyle/>
        <a:p>
          <a:endParaRPr lang="pt-BR"/>
        </a:p>
      </dgm:t>
    </dgm:pt>
    <dgm:pt modelId="{088337A3-8D14-43B1-A1F1-B5552AE8F6B7}" type="sibTrans" cxnId="{7F0449E6-81B9-4487-9E87-3BD6D33014E9}">
      <dgm:prSet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abeça com engrenagens"/>
        </a:ext>
      </dgm:extLst>
    </dgm:pt>
    <dgm:pt modelId="{218BEB50-93DF-4ED9-9BE7-2EDB3E611016}">
      <dgm:prSet/>
      <dgm:spPr/>
      <dgm:t>
        <a:bodyPr/>
        <a:lstStyle/>
        <a:p>
          <a:r>
            <a:rPr lang="pt-BR"/>
            <a:t>Setor privado</a:t>
          </a:r>
        </a:p>
      </dgm:t>
    </dgm:pt>
    <dgm:pt modelId="{8FDAA524-5073-47E6-ADBD-0BB7DE214732}" type="parTrans" cxnId="{F7A1199F-4754-4D23-BCDE-B53C78A008F1}">
      <dgm:prSet/>
      <dgm:spPr/>
      <dgm:t>
        <a:bodyPr/>
        <a:lstStyle/>
        <a:p>
          <a:endParaRPr lang="pt-BR"/>
        </a:p>
      </dgm:t>
    </dgm:pt>
    <dgm:pt modelId="{75137F34-FF16-470C-8A98-0FDF228B8F8B}" type="sibTrans" cxnId="{F7A1199F-4754-4D23-BCDE-B53C78A008F1}">
      <dgm:prSet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EC8B1B27-318C-4BF2-BB84-3226997F7EB7}" type="pres">
      <dgm:prSet presAssocID="{5FFD3A1B-A88C-4BA8-BDD9-D2AA71E8F898}" presName="Name0" presStyleCnt="0">
        <dgm:presLayoutVars>
          <dgm:chMax val="21"/>
          <dgm:chPref val="21"/>
        </dgm:presLayoutVars>
      </dgm:prSet>
      <dgm:spPr/>
    </dgm:pt>
    <dgm:pt modelId="{6A5C5590-BFBC-4E50-9BA1-A9935905DC6F}" type="pres">
      <dgm:prSet presAssocID="{8C322A60-3DE1-427A-99EF-D90834D3DDA7}" presName="text1" presStyleCnt="0"/>
      <dgm:spPr/>
    </dgm:pt>
    <dgm:pt modelId="{CE781C7D-078F-490C-A020-D66B2CCFE9A2}" type="pres">
      <dgm:prSet presAssocID="{8C322A60-3DE1-427A-99EF-D90834D3DDA7}" presName="textRepeatNode" presStyleLbl="alignNode1" presStyleIdx="0" presStyleCnt="9">
        <dgm:presLayoutVars>
          <dgm:chMax val="0"/>
          <dgm:chPref val="0"/>
          <dgm:bulletEnabled val="1"/>
        </dgm:presLayoutVars>
      </dgm:prSet>
      <dgm:spPr/>
    </dgm:pt>
    <dgm:pt modelId="{402D7393-0CAA-4793-A0E5-D4FF3246DC77}" type="pres">
      <dgm:prSet presAssocID="{8C322A60-3DE1-427A-99EF-D90834D3DDA7}" presName="textaccent1" presStyleCnt="0"/>
      <dgm:spPr/>
    </dgm:pt>
    <dgm:pt modelId="{243FC5A6-2EB0-4381-B16E-205179ED63F5}" type="pres">
      <dgm:prSet presAssocID="{8C322A60-3DE1-427A-99EF-D90834D3DDA7}" presName="accentRepeatNode" presStyleLbl="solidAlignAcc1" presStyleIdx="0" presStyleCnt="18"/>
      <dgm:spPr/>
    </dgm:pt>
    <dgm:pt modelId="{A1ACE48E-9CAF-4F62-A1DB-F1E5833DBF06}" type="pres">
      <dgm:prSet presAssocID="{1ADBDFC7-23D6-44A0-A258-E4AD9EE711CD}" presName="image1" presStyleCnt="0"/>
      <dgm:spPr/>
    </dgm:pt>
    <dgm:pt modelId="{42035AEF-284C-406E-865B-5E167FE591D5}" type="pres">
      <dgm:prSet presAssocID="{1ADBDFC7-23D6-44A0-A258-E4AD9EE711CD}" presName="imageRepeatNode" presStyleLbl="alignAcc1" presStyleIdx="0" presStyleCnt="9"/>
      <dgm:spPr/>
    </dgm:pt>
    <dgm:pt modelId="{5FE219E5-164E-44BB-9266-1E1ECACAEE5E}" type="pres">
      <dgm:prSet presAssocID="{1ADBDFC7-23D6-44A0-A258-E4AD9EE711CD}" presName="imageaccent1" presStyleCnt="0"/>
      <dgm:spPr/>
    </dgm:pt>
    <dgm:pt modelId="{8EE9CF43-8B43-4AB3-BAC0-148BE03E509B}" type="pres">
      <dgm:prSet presAssocID="{1ADBDFC7-23D6-44A0-A258-E4AD9EE711CD}" presName="accentRepeatNode" presStyleLbl="solidAlignAcc1" presStyleIdx="1" presStyleCnt="18"/>
      <dgm:spPr/>
    </dgm:pt>
    <dgm:pt modelId="{E1FA7F87-CDD3-423E-9468-0AF7069D857E}" type="pres">
      <dgm:prSet presAssocID="{3854943E-E06C-4614-A975-30E64143269B}" presName="text2" presStyleCnt="0"/>
      <dgm:spPr/>
    </dgm:pt>
    <dgm:pt modelId="{43664319-1926-46E2-BB6E-AAD6120F627E}" type="pres">
      <dgm:prSet presAssocID="{3854943E-E06C-4614-A975-30E64143269B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</dgm:pt>
    <dgm:pt modelId="{147E80EC-3C0B-4CA1-BF14-F11225A30CD9}" type="pres">
      <dgm:prSet presAssocID="{3854943E-E06C-4614-A975-30E64143269B}" presName="textaccent2" presStyleCnt="0"/>
      <dgm:spPr/>
    </dgm:pt>
    <dgm:pt modelId="{0C4544E7-FA60-4C0E-BAB4-D7570E8BEF26}" type="pres">
      <dgm:prSet presAssocID="{3854943E-E06C-4614-A975-30E64143269B}" presName="accentRepeatNode" presStyleLbl="solidAlignAcc1" presStyleIdx="2" presStyleCnt="18"/>
      <dgm:spPr/>
    </dgm:pt>
    <dgm:pt modelId="{D31A6DD3-B023-4A9C-8BFD-A11A97619269}" type="pres">
      <dgm:prSet presAssocID="{4E3ADF86-C6CE-4BFA-8495-C9C0D53220F2}" presName="image2" presStyleCnt="0"/>
      <dgm:spPr/>
    </dgm:pt>
    <dgm:pt modelId="{83358147-C502-4034-AE65-7B151B478C3F}" type="pres">
      <dgm:prSet presAssocID="{4E3ADF86-C6CE-4BFA-8495-C9C0D53220F2}" presName="imageRepeatNode" presStyleLbl="alignAcc1" presStyleIdx="1" presStyleCnt="9"/>
      <dgm:spPr/>
    </dgm:pt>
    <dgm:pt modelId="{44495099-F8C2-4DD6-AACB-B1E10641CDAC}" type="pres">
      <dgm:prSet presAssocID="{4E3ADF86-C6CE-4BFA-8495-C9C0D53220F2}" presName="imageaccent2" presStyleCnt="0"/>
      <dgm:spPr/>
    </dgm:pt>
    <dgm:pt modelId="{3AD64125-6F71-41AE-94C4-18464789A1CA}" type="pres">
      <dgm:prSet presAssocID="{4E3ADF86-C6CE-4BFA-8495-C9C0D53220F2}" presName="accentRepeatNode" presStyleLbl="solidAlignAcc1" presStyleIdx="3" presStyleCnt="18"/>
      <dgm:spPr/>
    </dgm:pt>
    <dgm:pt modelId="{2BDFCA74-A5CC-4578-AA73-991241CB7DA3}" type="pres">
      <dgm:prSet presAssocID="{359B2D4C-B59B-48A8-8333-B57F6797A22B}" presName="text3" presStyleCnt="0"/>
      <dgm:spPr/>
    </dgm:pt>
    <dgm:pt modelId="{DED848E1-50F5-403E-AD1D-04712D95E4EE}" type="pres">
      <dgm:prSet presAssocID="{359B2D4C-B59B-48A8-8333-B57F6797A22B}" presName="textRepeatNode" presStyleLbl="alignNode1" presStyleIdx="2" presStyleCnt="9">
        <dgm:presLayoutVars>
          <dgm:chMax val="0"/>
          <dgm:chPref val="0"/>
          <dgm:bulletEnabled val="1"/>
        </dgm:presLayoutVars>
      </dgm:prSet>
      <dgm:spPr/>
    </dgm:pt>
    <dgm:pt modelId="{F2A2ED7C-6265-4ADF-8D55-BB4ED03797A8}" type="pres">
      <dgm:prSet presAssocID="{359B2D4C-B59B-48A8-8333-B57F6797A22B}" presName="textaccent3" presStyleCnt="0"/>
      <dgm:spPr/>
    </dgm:pt>
    <dgm:pt modelId="{125449D9-451B-4365-B8BE-9071B6EED8C4}" type="pres">
      <dgm:prSet presAssocID="{359B2D4C-B59B-48A8-8333-B57F6797A22B}" presName="accentRepeatNode" presStyleLbl="solidAlignAcc1" presStyleIdx="4" presStyleCnt="18"/>
      <dgm:spPr/>
    </dgm:pt>
    <dgm:pt modelId="{0012909A-73AC-496E-84D3-C82019497335}" type="pres">
      <dgm:prSet presAssocID="{97C45AB0-CEE7-42F0-8102-FC4C1508D634}" presName="image3" presStyleCnt="0"/>
      <dgm:spPr/>
    </dgm:pt>
    <dgm:pt modelId="{6A745857-6E51-4E56-BC8B-8229C2A9B39E}" type="pres">
      <dgm:prSet presAssocID="{97C45AB0-CEE7-42F0-8102-FC4C1508D634}" presName="imageRepeatNode" presStyleLbl="alignAcc1" presStyleIdx="2" presStyleCnt="9"/>
      <dgm:spPr/>
    </dgm:pt>
    <dgm:pt modelId="{1884AA62-86E6-4381-B906-0EA5641B1ED5}" type="pres">
      <dgm:prSet presAssocID="{97C45AB0-CEE7-42F0-8102-FC4C1508D634}" presName="imageaccent3" presStyleCnt="0"/>
      <dgm:spPr/>
    </dgm:pt>
    <dgm:pt modelId="{4A90A74C-677D-421C-831A-A281CAE91955}" type="pres">
      <dgm:prSet presAssocID="{97C45AB0-CEE7-42F0-8102-FC4C1508D634}" presName="accentRepeatNode" presStyleLbl="solidAlignAcc1" presStyleIdx="5" presStyleCnt="18"/>
      <dgm:spPr/>
    </dgm:pt>
    <dgm:pt modelId="{F9A3F60B-49FC-45E9-BB04-8BF3C86A1F3E}" type="pres">
      <dgm:prSet presAssocID="{0959BD89-E25E-49AE-A01A-C6D35D34C347}" presName="text4" presStyleCnt="0"/>
      <dgm:spPr/>
    </dgm:pt>
    <dgm:pt modelId="{61EEAF3C-D357-4B7A-81E5-B91B837025DC}" type="pres">
      <dgm:prSet presAssocID="{0959BD89-E25E-49AE-A01A-C6D35D34C347}" presName="textRepeatNode" presStyleLbl="alignNode1" presStyleIdx="3" presStyleCnt="9">
        <dgm:presLayoutVars>
          <dgm:chMax val="0"/>
          <dgm:chPref val="0"/>
          <dgm:bulletEnabled val="1"/>
        </dgm:presLayoutVars>
      </dgm:prSet>
      <dgm:spPr/>
    </dgm:pt>
    <dgm:pt modelId="{6ABE299F-3C57-4F5A-A2D3-5F4B557CD202}" type="pres">
      <dgm:prSet presAssocID="{0959BD89-E25E-49AE-A01A-C6D35D34C347}" presName="textaccent4" presStyleCnt="0"/>
      <dgm:spPr/>
    </dgm:pt>
    <dgm:pt modelId="{C25ED6D1-BAEF-429A-9BA1-A5970EC31763}" type="pres">
      <dgm:prSet presAssocID="{0959BD89-E25E-49AE-A01A-C6D35D34C347}" presName="accentRepeatNode" presStyleLbl="solidAlignAcc1" presStyleIdx="6" presStyleCnt="18"/>
      <dgm:spPr/>
    </dgm:pt>
    <dgm:pt modelId="{8985E088-645B-4423-8B7A-57431CE35BE0}" type="pres">
      <dgm:prSet presAssocID="{CC753789-00CC-4B66-AA7C-6905B6C08150}" presName="image4" presStyleCnt="0"/>
      <dgm:spPr/>
    </dgm:pt>
    <dgm:pt modelId="{4C4962B5-CE58-4A4E-B974-4AD78A0B7468}" type="pres">
      <dgm:prSet presAssocID="{CC753789-00CC-4B66-AA7C-6905B6C08150}" presName="imageRepeatNode" presStyleLbl="alignAcc1" presStyleIdx="3" presStyleCnt="9"/>
      <dgm:spPr/>
    </dgm:pt>
    <dgm:pt modelId="{28C2B6FF-C545-4B31-B55F-30D26F116B64}" type="pres">
      <dgm:prSet presAssocID="{CC753789-00CC-4B66-AA7C-6905B6C08150}" presName="imageaccent4" presStyleCnt="0"/>
      <dgm:spPr/>
    </dgm:pt>
    <dgm:pt modelId="{C6AC5FE7-B5E7-49FF-8E07-482ADE8C9A3E}" type="pres">
      <dgm:prSet presAssocID="{CC753789-00CC-4B66-AA7C-6905B6C08150}" presName="accentRepeatNode" presStyleLbl="solidAlignAcc1" presStyleIdx="7" presStyleCnt="18"/>
      <dgm:spPr/>
    </dgm:pt>
    <dgm:pt modelId="{F3A33BCE-C3D6-475F-A313-16CB54495B11}" type="pres">
      <dgm:prSet presAssocID="{A5ABE632-9411-4D0F-876E-0ADB51E38EED}" presName="text5" presStyleCnt="0"/>
      <dgm:spPr/>
    </dgm:pt>
    <dgm:pt modelId="{083DA3ED-9601-436E-B689-D47C810003D4}" type="pres">
      <dgm:prSet presAssocID="{A5ABE632-9411-4D0F-876E-0ADB51E38EED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</dgm:pt>
    <dgm:pt modelId="{7D1AAF9F-C378-4D21-A6BE-F7E9FEB63014}" type="pres">
      <dgm:prSet presAssocID="{A5ABE632-9411-4D0F-876E-0ADB51E38EED}" presName="textaccent5" presStyleCnt="0"/>
      <dgm:spPr/>
    </dgm:pt>
    <dgm:pt modelId="{883B9F4F-0F5B-4316-B3FA-A6FD412152FA}" type="pres">
      <dgm:prSet presAssocID="{A5ABE632-9411-4D0F-876E-0ADB51E38EED}" presName="accentRepeatNode" presStyleLbl="solidAlignAcc1" presStyleIdx="8" presStyleCnt="18"/>
      <dgm:spPr/>
    </dgm:pt>
    <dgm:pt modelId="{99E0FB67-5B29-4813-AA3F-2BE2A3E29ABE}" type="pres">
      <dgm:prSet presAssocID="{53D8CF94-8C8D-425D-89A8-074D0B1DB805}" presName="image5" presStyleCnt="0"/>
      <dgm:spPr/>
    </dgm:pt>
    <dgm:pt modelId="{367823CB-BC30-4607-84A6-BDDE5E0A566F}" type="pres">
      <dgm:prSet presAssocID="{53D8CF94-8C8D-425D-89A8-074D0B1DB805}" presName="imageRepeatNode" presStyleLbl="alignAcc1" presStyleIdx="4" presStyleCnt="9"/>
      <dgm:spPr/>
    </dgm:pt>
    <dgm:pt modelId="{02A31257-8C27-4E59-BE37-8BE66034C89E}" type="pres">
      <dgm:prSet presAssocID="{53D8CF94-8C8D-425D-89A8-074D0B1DB805}" presName="imageaccent5" presStyleCnt="0"/>
      <dgm:spPr/>
    </dgm:pt>
    <dgm:pt modelId="{194AA48B-87E0-4583-A4AD-DA328F9CDA80}" type="pres">
      <dgm:prSet presAssocID="{53D8CF94-8C8D-425D-89A8-074D0B1DB805}" presName="accentRepeatNode" presStyleLbl="solidAlignAcc1" presStyleIdx="9" presStyleCnt="18"/>
      <dgm:spPr/>
    </dgm:pt>
    <dgm:pt modelId="{833CF59D-CC5E-4D2C-86B4-D96E4F2EC703}" type="pres">
      <dgm:prSet presAssocID="{DB9EBAAF-2570-44C2-9664-21CEA9071730}" presName="text6" presStyleCnt="0"/>
      <dgm:spPr/>
    </dgm:pt>
    <dgm:pt modelId="{20286705-FE10-4BC7-975B-D58B4DA0DAE1}" type="pres">
      <dgm:prSet presAssocID="{DB9EBAAF-2570-44C2-9664-21CEA9071730}" presName="textRepeatNode" presStyleLbl="alignNode1" presStyleIdx="5" presStyleCnt="9">
        <dgm:presLayoutVars>
          <dgm:chMax val="0"/>
          <dgm:chPref val="0"/>
          <dgm:bulletEnabled val="1"/>
        </dgm:presLayoutVars>
      </dgm:prSet>
      <dgm:spPr/>
    </dgm:pt>
    <dgm:pt modelId="{87479C10-B78E-4FA8-9E86-F7FC0E6F8237}" type="pres">
      <dgm:prSet presAssocID="{DB9EBAAF-2570-44C2-9664-21CEA9071730}" presName="textaccent6" presStyleCnt="0"/>
      <dgm:spPr/>
    </dgm:pt>
    <dgm:pt modelId="{6C55EF73-9FDA-4AF0-9E13-3C59AE4FDF10}" type="pres">
      <dgm:prSet presAssocID="{DB9EBAAF-2570-44C2-9664-21CEA9071730}" presName="accentRepeatNode" presStyleLbl="solidAlignAcc1" presStyleIdx="10" presStyleCnt="18"/>
      <dgm:spPr/>
    </dgm:pt>
    <dgm:pt modelId="{B15C9D8C-4D9F-4617-9192-0A03E1189F00}" type="pres">
      <dgm:prSet presAssocID="{443364E5-D787-43B8-9581-9AAFC29C2ADA}" presName="image6" presStyleCnt="0"/>
      <dgm:spPr/>
    </dgm:pt>
    <dgm:pt modelId="{1F452325-5175-4459-A534-06918B33683E}" type="pres">
      <dgm:prSet presAssocID="{443364E5-D787-43B8-9581-9AAFC29C2ADA}" presName="imageRepeatNode" presStyleLbl="alignAcc1" presStyleIdx="5" presStyleCnt="9"/>
      <dgm:spPr/>
    </dgm:pt>
    <dgm:pt modelId="{A3EEE95B-0AA1-4695-9827-DA1703EA5529}" type="pres">
      <dgm:prSet presAssocID="{443364E5-D787-43B8-9581-9AAFC29C2ADA}" presName="imageaccent6" presStyleCnt="0"/>
      <dgm:spPr/>
    </dgm:pt>
    <dgm:pt modelId="{ED52EDB9-48DF-4DB2-90B8-C477E6EC54D0}" type="pres">
      <dgm:prSet presAssocID="{443364E5-D787-43B8-9581-9AAFC29C2ADA}" presName="accentRepeatNode" presStyleLbl="solidAlignAcc1" presStyleIdx="11" presStyleCnt="18"/>
      <dgm:spPr/>
    </dgm:pt>
    <dgm:pt modelId="{2B54F55C-A936-4CCB-BB77-850D494E3FF5}" type="pres">
      <dgm:prSet presAssocID="{280F129E-0AF5-4845-9D76-220892999CF8}" presName="text7" presStyleCnt="0"/>
      <dgm:spPr/>
    </dgm:pt>
    <dgm:pt modelId="{92E71EA1-8BB2-4CA4-AF4E-6FBAE48459D2}" type="pres">
      <dgm:prSet presAssocID="{280F129E-0AF5-4845-9D76-220892999CF8}" presName="textRepeatNode" presStyleLbl="alignNode1" presStyleIdx="6" presStyleCnt="9">
        <dgm:presLayoutVars>
          <dgm:chMax val="0"/>
          <dgm:chPref val="0"/>
          <dgm:bulletEnabled val="1"/>
        </dgm:presLayoutVars>
      </dgm:prSet>
      <dgm:spPr/>
    </dgm:pt>
    <dgm:pt modelId="{90AB31BC-4EFF-430E-8F7C-AEB009236AB9}" type="pres">
      <dgm:prSet presAssocID="{280F129E-0AF5-4845-9D76-220892999CF8}" presName="textaccent7" presStyleCnt="0"/>
      <dgm:spPr/>
    </dgm:pt>
    <dgm:pt modelId="{6A37DD8D-3DAD-463B-8CBA-C246C537B4BE}" type="pres">
      <dgm:prSet presAssocID="{280F129E-0AF5-4845-9D76-220892999CF8}" presName="accentRepeatNode" presStyleLbl="solidAlignAcc1" presStyleIdx="12" presStyleCnt="18"/>
      <dgm:spPr/>
    </dgm:pt>
    <dgm:pt modelId="{9781D086-37FB-4150-B344-667E3DD90836}" type="pres">
      <dgm:prSet presAssocID="{011BEE31-0A76-43B6-9D8F-4C7B5E3702D0}" presName="image7" presStyleCnt="0"/>
      <dgm:spPr/>
    </dgm:pt>
    <dgm:pt modelId="{0CA5582E-B62D-4A28-A814-18C651262A43}" type="pres">
      <dgm:prSet presAssocID="{011BEE31-0A76-43B6-9D8F-4C7B5E3702D0}" presName="imageRepeatNode" presStyleLbl="alignAcc1" presStyleIdx="6" presStyleCnt="9"/>
      <dgm:spPr/>
    </dgm:pt>
    <dgm:pt modelId="{FFE1292B-36A4-4A6C-98F3-31366148EEE1}" type="pres">
      <dgm:prSet presAssocID="{011BEE31-0A76-43B6-9D8F-4C7B5E3702D0}" presName="imageaccent7" presStyleCnt="0"/>
      <dgm:spPr/>
    </dgm:pt>
    <dgm:pt modelId="{FFCB42C6-289D-4A61-A22D-2E016708D46B}" type="pres">
      <dgm:prSet presAssocID="{011BEE31-0A76-43B6-9D8F-4C7B5E3702D0}" presName="accentRepeatNode" presStyleLbl="solidAlignAcc1" presStyleIdx="13" presStyleCnt="18"/>
      <dgm:spPr/>
    </dgm:pt>
    <dgm:pt modelId="{14EB448F-98A3-483E-ACB2-79204645765E}" type="pres">
      <dgm:prSet presAssocID="{DA791FE7-B999-4590-8377-53378E953A37}" presName="text8" presStyleCnt="0"/>
      <dgm:spPr/>
    </dgm:pt>
    <dgm:pt modelId="{B7712F3D-385F-44AB-8CCE-038DA2A26031}" type="pres">
      <dgm:prSet presAssocID="{DA791FE7-B999-4590-8377-53378E953A37}" presName="textRepeatNode" presStyleLbl="alignNode1" presStyleIdx="7" presStyleCnt="9">
        <dgm:presLayoutVars>
          <dgm:chMax val="0"/>
          <dgm:chPref val="0"/>
          <dgm:bulletEnabled val="1"/>
        </dgm:presLayoutVars>
      </dgm:prSet>
      <dgm:spPr/>
    </dgm:pt>
    <dgm:pt modelId="{833B98A3-F80A-4D65-8568-D86B5FBD0508}" type="pres">
      <dgm:prSet presAssocID="{DA791FE7-B999-4590-8377-53378E953A37}" presName="textaccent8" presStyleCnt="0"/>
      <dgm:spPr/>
    </dgm:pt>
    <dgm:pt modelId="{D25289C3-A970-4D93-96E2-D0C74F9811AB}" type="pres">
      <dgm:prSet presAssocID="{DA791FE7-B999-4590-8377-53378E953A37}" presName="accentRepeatNode" presStyleLbl="solidAlignAcc1" presStyleIdx="14" presStyleCnt="18"/>
      <dgm:spPr/>
    </dgm:pt>
    <dgm:pt modelId="{BB4D1162-45FD-445F-AC4C-43678D24F77C}" type="pres">
      <dgm:prSet presAssocID="{088337A3-8D14-43B1-A1F1-B5552AE8F6B7}" presName="image8" presStyleCnt="0"/>
      <dgm:spPr/>
    </dgm:pt>
    <dgm:pt modelId="{008AF901-8974-4122-8495-83CC4359C1F8}" type="pres">
      <dgm:prSet presAssocID="{088337A3-8D14-43B1-A1F1-B5552AE8F6B7}" presName="imageRepeatNode" presStyleLbl="alignAcc1" presStyleIdx="7" presStyleCnt="9"/>
      <dgm:spPr/>
    </dgm:pt>
    <dgm:pt modelId="{9EC1899C-5BB2-41EC-B3D7-C92FAD5B02C3}" type="pres">
      <dgm:prSet presAssocID="{088337A3-8D14-43B1-A1F1-B5552AE8F6B7}" presName="imageaccent8" presStyleCnt="0"/>
      <dgm:spPr/>
    </dgm:pt>
    <dgm:pt modelId="{4811AC11-DEA9-417A-8D5F-7698A0682969}" type="pres">
      <dgm:prSet presAssocID="{088337A3-8D14-43B1-A1F1-B5552AE8F6B7}" presName="accentRepeatNode" presStyleLbl="solidAlignAcc1" presStyleIdx="15" presStyleCnt="18"/>
      <dgm:spPr/>
    </dgm:pt>
    <dgm:pt modelId="{3A2FC029-1F4A-4CE6-B5F3-08D47294E70F}" type="pres">
      <dgm:prSet presAssocID="{218BEB50-93DF-4ED9-9BE7-2EDB3E611016}" presName="text9" presStyleCnt="0"/>
      <dgm:spPr/>
    </dgm:pt>
    <dgm:pt modelId="{2BF9F924-36FF-48F5-B7FA-433CD9BCDA7B}" type="pres">
      <dgm:prSet presAssocID="{218BEB50-93DF-4ED9-9BE7-2EDB3E611016}" presName="textRepeatNode" presStyleLbl="alignNode1" presStyleIdx="8" presStyleCnt="9">
        <dgm:presLayoutVars>
          <dgm:chMax val="0"/>
          <dgm:chPref val="0"/>
          <dgm:bulletEnabled val="1"/>
        </dgm:presLayoutVars>
      </dgm:prSet>
      <dgm:spPr/>
    </dgm:pt>
    <dgm:pt modelId="{7E89EE70-F8A9-431D-A2F3-C95BE2573468}" type="pres">
      <dgm:prSet presAssocID="{218BEB50-93DF-4ED9-9BE7-2EDB3E611016}" presName="textaccent9" presStyleCnt="0"/>
      <dgm:spPr/>
    </dgm:pt>
    <dgm:pt modelId="{C59F76C6-63DB-411F-83A3-77D082CC3DC4}" type="pres">
      <dgm:prSet presAssocID="{218BEB50-93DF-4ED9-9BE7-2EDB3E611016}" presName="accentRepeatNode" presStyleLbl="solidAlignAcc1" presStyleIdx="16" presStyleCnt="18"/>
      <dgm:spPr/>
    </dgm:pt>
    <dgm:pt modelId="{0B9BADD6-D388-4E16-B406-CA77688F753C}" type="pres">
      <dgm:prSet presAssocID="{75137F34-FF16-470C-8A98-0FDF228B8F8B}" presName="image9" presStyleCnt="0"/>
      <dgm:spPr/>
    </dgm:pt>
    <dgm:pt modelId="{1B9C717C-C6A6-4DF0-B771-11A7EE5C08A9}" type="pres">
      <dgm:prSet presAssocID="{75137F34-FF16-470C-8A98-0FDF228B8F8B}" presName="imageRepeatNode" presStyleLbl="alignAcc1" presStyleIdx="8" presStyleCnt="9"/>
      <dgm:spPr/>
    </dgm:pt>
    <dgm:pt modelId="{05B78514-B0AE-41CF-B6C5-A60ADD8CEBDA}" type="pres">
      <dgm:prSet presAssocID="{75137F34-FF16-470C-8A98-0FDF228B8F8B}" presName="imageaccent9" presStyleCnt="0"/>
      <dgm:spPr/>
    </dgm:pt>
    <dgm:pt modelId="{A697E375-9D25-46D5-A72A-7293E8958358}" type="pres">
      <dgm:prSet presAssocID="{75137F34-FF16-470C-8A98-0FDF228B8F8B}" presName="accentRepeatNode" presStyleLbl="solidAlignAcc1" presStyleIdx="17" presStyleCnt="18"/>
      <dgm:spPr/>
    </dgm:pt>
  </dgm:ptLst>
  <dgm:cxnLst>
    <dgm:cxn modelId="{E0B19106-F24D-4194-B6E7-C46165F05822}" type="presOf" srcId="{359B2D4C-B59B-48A8-8333-B57F6797A22B}" destId="{DED848E1-50F5-403E-AD1D-04712D95E4EE}" srcOrd="0" destOrd="0" presId="urn:microsoft.com/office/officeart/2008/layout/HexagonCluster"/>
    <dgm:cxn modelId="{44130B0E-91FB-4A52-A38C-218C95DEE156}" srcId="{5FFD3A1B-A88C-4BA8-BDD9-D2AA71E8F898}" destId="{8C322A60-3DE1-427A-99EF-D90834D3DDA7}" srcOrd="0" destOrd="0" parTransId="{5C5F1DE1-B5C7-41B2-9312-796F39F693E8}" sibTransId="{1ADBDFC7-23D6-44A0-A258-E4AD9EE711CD}"/>
    <dgm:cxn modelId="{AFCC6E10-C72F-4839-8A51-F8546C94217D}" srcId="{5FFD3A1B-A88C-4BA8-BDD9-D2AA71E8F898}" destId="{280F129E-0AF5-4845-9D76-220892999CF8}" srcOrd="6" destOrd="0" parTransId="{692E9C15-5434-467A-B5C6-C7F0D5EC83A6}" sibTransId="{011BEE31-0A76-43B6-9D8F-4C7B5E3702D0}"/>
    <dgm:cxn modelId="{FD441F14-6564-459E-A05B-FEED6BC77CD6}" type="presOf" srcId="{97C45AB0-CEE7-42F0-8102-FC4C1508D634}" destId="{6A745857-6E51-4E56-BC8B-8229C2A9B39E}" srcOrd="0" destOrd="0" presId="urn:microsoft.com/office/officeart/2008/layout/HexagonCluster"/>
    <dgm:cxn modelId="{41489814-7769-4E4D-8BBE-C85344B142FA}" type="presOf" srcId="{088337A3-8D14-43B1-A1F1-B5552AE8F6B7}" destId="{008AF901-8974-4122-8495-83CC4359C1F8}" srcOrd="0" destOrd="0" presId="urn:microsoft.com/office/officeart/2008/layout/HexagonCluster"/>
    <dgm:cxn modelId="{22CD2619-46E4-45E7-A0E6-A31D23A652D6}" type="presOf" srcId="{218BEB50-93DF-4ED9-9BE7-2EDB3E611016}" destId="{2BF9F924-36FF-48F5-B7FA-433CD9BCDA7B}" srcOrd="0" destOrd="0" presId="urn:microsoft.com/office/officeart/2008/layout/HexagonCluster"/>
    <dgm:cxn modelId="{556B681D-23A2-4DDB-BA11-C0DAEA35941A}" type="presOf" srcId="{280F129E-0AF5-4845-9D76-220892999CF8}" destId="{92E71EA1-8BB2-4CA4-AF4E-6FBAE48459D2}" srcOrd="0" destOrd="0" presId="urn:microsoft.com/office/officeart/2008/layout/HexagonCluster"/>
    <dgm:cxn modelId="{BAC9E723-AED0-46D6-9388-F781C6976915}" srcId="{5FFD3A1B-A88C-4BA8-BDD9-D2AA71E8F898}" destId="{359B2D4C-B59B-48A8-8333-B57F6797A22B}" srcOrd="2" destOrd="0" parTransId="{3C740A2C-A1FA-4E61-A32C-3B21A893E352}" sibTransId="{97C45AB0-CEE7-42F0-8102-FC4C1508D634}"/>
    <dgm:cxn modelId="{5AEF562D-CC2E-4F34-B6D5-CA4E863673DA}" srcId="{5FFD3A1B-A88C-4BA8-BDD9-D2AA71E8F898}" destId="{3854943E-E06C-4614-A975-30E64143269B}" srcOrd="1" destOrd="0" parTransId="{F14E5A74-FFCB-4DFA-BB0A-D5DDDF8795FC}" sibTransId="{4E3ADF86-C6CE-4BFA-8495-C9C0D53220F2}"/>
    <dgm:cxn modelId="{C6EFCC36-9523-476E-B662-D57E763850EE}" type="presOf" srcId="{75137F34-FF16-470C-8A98-0FDF228B8F8B}" destId="{1B9C717C-C6A6-4DF0-B771-11A7EE5C08A9}" srcOrd="0" destOrd="0" presId="urn:microsoft.com/office/officeart/2008/layout/HexagonCluster"/>
    <dgm:cxn modelId="{4620503C-592E-49A4-92A2-AA6054575F72}" type="presOf" srcId="{3854943E-E06C-4614-A975-30E64143269B}" destId="{43664319-1926-46E2-BB6E-AAD6120F627E}" srcOrd="0" destOrd="0" presId="urn:microsoft.com/office/officeart/2008/layout/HexagonCluster"/>
    <dgm:cxn modelId="{CE53725B-3468-4D4C-B403-57066164429A}" type="presOf" srcId="{443364E5-D787-43B8-9581-9AAFC29C2ADA}" destId="{1F452325-5175-4459-A534-06918B33683E}" srcOrd="0" destOrd="0" presId="urn:microsoft.com/office/officeart/2008/layout/HexagonCluster"/>
    <dgm:cxn modelId="{D02DB165-EEC9-4F0B-A670-0D0A6D4D59A9}" type="presOf" srcId="{DA791FE7-B999-4590-8377-53378E953A37}" destId="{B7712F3D-385F-44AB-8CCE-038DA2A26031}" srcOrd="0" destOrd="0" presId="urn:microsoft.com/office/officeart/2008/layout/HexagonCluster"/>
    <dgm:cxn modelId="{5C23686A-A144-4C42-B5FD-CF55E7693022}" srcId="{5FFD3A1B-A88C-4BA8-BDD9-D2AA71E8F898}" destId="{A5ABE632-9411-4D0F-876E-0ADB51E38EED}" srcOrd="4" destOrd="0" parTransId="{EFFE0FFB-08C9-4286-8B53-F8EA568CE237}" sibTransId="{53D8CF94-8C8D-425D-89A8-074D0B1DB805}"/>
    <dgm:cxn modelId="{24FBE34F-92FA-4455-A2D4-F5AAAABBBDB7}" type="presOf" srcId="{A5ABE632-9411-4D0F-876E-0ADB51E38EED}" destId="{083DA3ED-9601-436E-B689-D47C810003D4}" srcOrd="0" destOrd="0" presId="urn:microsoft.com/office/officeart/2008/layout/HexagonCluster"/>
    <dgm:cxn modelId="{BF981571-5D50-44E4-A62C-81AC7677E8B4}" type="presOf" srcId="{8C322A60-3DE1-427A-99EF-D90834D3DDA7}" destId="{CE781C7D-078F-490C-A020-D66B2CCFE9A2}" srcOrd="0" destOrd="0" presId="urn:microsoft.com/office/officeart/2008/layout/HexagonCluster"/>
    <dgm:cxn modelId="{1FCAA88A-754A-4B3F-99C0-7371EEEB213B}" type="presOf" srcId="{011BEE31-0A76-43B6-9D8F-4C7B5E3702D0}" destId="{0CA5582E-B62D-4A28-A814-18C651262A43}" srcOrd="0" destOrd="0" presId="urn:microsoft.com/office/officeart/2008/layout/HexagonCluster"/>
    <dgm:cxn modelId="{F1392C91-CEC8-4602-835A-7FF879D639B4}" srcId="{5FFD3A1B-A88C-4BA8-BDD9-D2AA71E8F898}" destId="{0959BD89-E25E-49AE-A01A-C6D35D34C347}" srcOrd="3" destOrd="0" parTransId="{21AB277A-B8A4-40A3-AFA9-CD9432E0BFF6}" sibTransId="{CC753789-00CC-4B66-AA7C-6905B6C08150}"/>
    <dgm:cxn modelId="{8E3CCE9D-41C1-48AD-A4BB-26D3FB33D230}" type="presOf" srcId="{1ADBDFC7-23D6-44A0-A258-E4AD9EE711CD}" destId="{42035AEF-284C-406E-865B-5E167FE591D5}" srcOrd="0" destOrd="0" presId="urn:microsoft.com/office/officeart/2008/layout/HexagonCluster"/>
    <dgm:cxn modelId="{5C34BF9E-EE4B-4818-BD39-5F22ABE66602}" type="presOf" srcId="{CC753789-00CC-4B66-AA7C-6905B6C08150}" destId="{4C4962B5-CE58-4A4E-B974-4AD78A0B7468}" srcOrd="0" destOrd="0" presId="urn:microsoft.com/office/officeart/2008/layout/HexagonCluster"/>
    <dgm:cxn modelId="{F7A1199F-4754-4D23-BCDE-B53C78A008F1}" srcId="{5FFD3A1B-A88C-4BA8-BDD9-D2AA71E8F898}" destId="{218BEB50-93DF-4ED9-9BE7-2EDB3E611016}" srcOrd="8" destOrd="0" parTransId="{8FDAA524-5073-47E6-ADBD-0BB7DE214732}" sibTransId="{75137F34-FF16-470C-8A98-0FDF228B8F8B}"/>
    <dgm:cxn modelId="{8DDA1EB0-FC32-465E-A613-8CF35352CB70}" type="presOf" srcId="{5FFD3A1B-A88C-4BA8-BDD9-D2AA71E8F898}" destId="{EC8B1B27-318C-4BF2-BB84-3226997F7EB7}" srcOrd="0" destOrd="0" presId="urn:microsoft.com/office/officeart/2008/layout/HexagonCluster"/>
    <dgm:cxn modelId="{3A62A2C2-F147-4E53-A4A2-EC2E36EFFA96}" type="presOf" srcId="{53D8CF94-8C8D-425D-89A8-074D0B1DB805}" destId="{367823CB-BC30-4607-84A6-BDDE5E0A566F}" srcOrd="0" destOrd="0" presId="urn:microsoft.com/office/officeart/2008/layout/HexagonCluster"/>
    <dgm:cxn modelId="{A0399FD8-0C7A-4F39-95E0-E944736E5617}" type="presOf" srcId="{4E3ADF86-C6CE-4BFA-8495-C9C0D53220F2}" destId="{83358147-C502-4034-AE65-7B151B478C3F}" srcOrd="0" destOrd="0" presId="urn:microsoft.com/office/officeart/2008/layout/HexagonCluster"/>
    <dgm:cxn modelId="{7F0449E6-81B9-4487-9E87-3BD6D33014E9}" srcId="{5FFD3A1B-A88C-4BA8-BDD9-D2AA71E8F898}" destId="{DA791FE7-B999-4590-8377-53378E953A37}" srcOrd="7" destOrd="0" parTransId="{80B99CDA-DF01-43FF-BAAD-C9850D80344C}" sibTransId="{088337A3-8D14-43B1-A1F1-B5552AE8F6B7}"/>
    <dgm:cxn modelId="{7308C2F9-8C5C-43CC-9D77-5F5F1417C86B}" type="presOf" srcId="{0959BD89-E25E-49AE-A01A-C6D35D34C347}" destId="{61EEAF3C-D357-4B7A-81E5-B91B837025DC}" srcOrd="0" destOrd="0" presId="urn:microsoft.com/office/officeart/2008/layout/HexagonCluster"/>
    <dgm:cxn modelId="{22A2CFFA-5D05-4BA8-B198-51F93D38F3FC}" type="presOf" srcId="{DB9EBAAF-2570-44C2-9664-21CEA9071730}" destId="{20286705-FE10-4BC7-975B-D58B4DA0DAE1}" srcOrd="0" destOrd="0" presId="urn:microsoft.com/office/officeart/2008/layout/HexagonCluster"/>
    <dgm:cxn modelId="{BF0737FE-3756-40CC-8F3D-507B9091E91E}" srcId="{5FFD3A1B-A88C-4BA8-BDD9-D2AA71E8F898}" destId="{DB9EBAAF-2570-44C2-9664-21CEA9071730}" srcOrd="5" destOrd="0" parTransId="{BFD51F7B-8630-4DA6-B324-6928EF758942}" sibTransId="{443364E5-D787-43B8-9581-9AAFC29C2ADA}"/>
    <dgm:cxn modelId="{CDB76DCA-2589-4EAB-BA23-94EC67971CC2}" type="presParOf" srcId="{EC8B1B27-318C-4BF2-BB84-3226997F7EB7}" destId="{6A5C5590-BFBC-4E50-9BA1-A9935905DC6F}" srcOrd="0" destOrd="0" presId="urn:microsoft.com/office/officeart/2008/layout/HexagonCluster"/>
    <dgm:cxn modelId="{F74B028A-98EF-43AB-88C5-809B7F75DB0B}" type="presParOf" srcId="{6A5C5590-BFBC-4E50-9BA1-A9935905DC6F}" destId="{CE781C7D-078F-490C-A020-D66B2CCFE9A2}" srcOrd="0" destOrd="0" presId="urn:microsoft.com/office/officeart/2008/layout/HexagonCluster"/>
    <dgm:cxn modelId="{388FF4EC-B7B4-472F-B01D-E325562AC3DE}" type="presParOf" srcId="{EC8B1B27-318C-4BF2-BB84-3226997F7EB7}" destId="{402D7393-0CAA-4793-A0E5-D4FF3246DC77}" srcOrd="1" destOrd="0" presId="urn:microsoft.com/office/officeart/2008/layout/HexagonCluster"/>
    <dgm:cxn modelId="{1686DCB9-362A-49B2-B7E6-341A1427DA5B}" type="presParOf" srcId="{402D7393-0CAA-4793-A0E5-D4FF3246DC77}" destId="{243FC5A6-2EB0-4381-B16E-205179ED63F5}" srcOrd="0" destOrd="0" presId="urn:microsoft.com/office/officeart/2008/layout/HexagonCluster"/>
    <dgm:cxn modelId="{94775972-7F39-489B-85EE-33CBE7BE3BDC}" type="presParOf" srcId="{EC8B1B27-318C-4BF2-BB84-3226997F7EB7}" destId="{A1ACE48E-9CAF-4F62-A1DB-F1E5833DBF06}" srcOrd="2" destOrd="0" presId="urn:microsoft.com/office/officeart/2008/layout/HexagonCluster"/>
    <dgm:cxn modelId="{44667120-C635-4D2D-8DD0-F9E1CDAA2AF6}" type="presParOf" srcId="{A1ACE48E-9CAF-4F62-A1DB-F1E5833DBF06}" destId="{42035AEF-284C-406E-865B-5E167FE591D5}" srcOrd="0" destOrd="0" presId="urn:microsoft.com/office/officeart/2008/layout/HexagonCluster"/>
    <dgm:cxn modelId="{07BA24B0-02F7-497E-AD84-EF38B3116B8B}" type="presParOf" srcId="{EC8B1B27-318C-4BF2-BB84-3226997F7EB7}" destId="{5FE219E5-164E-44BB-9266-1E1ECACAEE5E}" srcOrd="3" destOrd="0" presId="urn:microsoft.com/office/officeart/2008/layout/HexagonCluster"/>
    <dgm:cxn modelId="{421BCDD0-D0F2-4E24-87E4-694DC6E00398}" type="presParOf" srcId="{5FE219E5-164E-44BB-9266-1E1ECACAEE5E}" destId="{8EE9CF43-8B43-4AB3-BAC0-148BE03E509B}" srcOrd="0" destOrd="0" presId="urn:microsoft.com/office/officeart/2008/layout/HexagonCluster"/>
    <dgm:cxn modelId="{071822C9-899B-48AE-92EA-747597D33A0C}" type="presParOf" srcId="{EC8B1B27-318C-4BF2-BB84-3226997F7EB7}" destId="{E1FA7F87-CDD3-423E-9468-0AF7069D857E}" srcOrd="4" destOrd="0" presId="urn:microsoft.com/office/officeart/2008/layout/HexagonCluster"/>
    <dgm:cxn modelId="{EC4A6197-1BC4-491B-A4E1-4CA18FFA8B9B}" type="presParOf" srcId="{E1FA7F87-CDD3-423E-9468-0AF7069D857E}" destId="{43664319-1926-46E2-BB6E-AAD6120F627E}" srcOrd="0" destOrd="0" presId="urn:microsoft.com/office/officeart/2008/layout/HexagonCluster"/>
    <dgm:cxn modelId="{5E9F671D-24CD-4749-B6AD-BD96FA359DC9}" type="presParOf" srcId="{EC8B1B27-318C-4BF2-BB84-3226997F7EB7}" destId="{147E80EC-3C0B-4CA1-BF14-F11225A30CD9}" srcOrd="5" destOrd="0" presId="urn:microsoft.com/office/officeart/2008/layout/HexagonCluster"/>
    <dgm:cxn modelId="{F55D61C9-E227-41FD-9A3A-33F65B665B25}" type="presParOf" srcId="{147E80EC-3C0B-4CA1-BF14-F11225A30CD9}" destId="{0C4544E7-FA60-4C0E-BAB4-D7570E8BEF26}" srcOrd="0" destOrd="0" presId="urn:microsoft.com/office/officeart/2008/layout/HexagonCluster"/>
    <dgm:cxn modelId="{FD1304CF-154B-4280-9210-EF36BC376483}" type="presParOf" srcId="{EC8B1B27-318C-4BF2-BB84-3226997F7EB7}" destId="{D31A6DD3-B023-4A9C-8BFD-A11A97619269}" srcOrd="6" destOrd="0" presId="urn:microsoft.com/office/officeart/2008/layout/HexagonCluster"/>
    <dgm:cxn modelId="{BDE445A4-9539-456C-A164-28C558C5AD29}" type="presParOf" srcId="{D31A6DD3-B023-4A9C-8BFD-A11A97619269}" destId="{83358147-C502-4034-AE65-7B151B478C3F}" srcOrd="0" destOrd="0" presId="urn:microsoft.com/office/officeart/2008/layout/HexagonCluster"/>
    <dgm:cxn modelId="{088C53FC-E1E0-4907-BE0D-293D825B57E4}" type="presParOf" srcId="{EC8B1B27-318C-4BF2-BB84-3226997F7EB7}" destId="{44495099-F8C2-4DD6-AACB-B1E10641CDAC}" srcOrd="7" destOrd="0" presId="urn:microsoft.com/office/officeart/2008/layout/HexagonCluster"/>
    <dgm:cxn modelId="{B74188C7-D7AC-4FA8-B80E-4EE26B8E831F}" type="presParOf" srcId="{44495099-F8C2-4DD6-AACB-B1E10641CDAC}" destId="{3AD64125-6F71-41AE-94C4-18464789A1CA}" srcOrd="0" destOrd="0" presId="urn:microsoft.com/office/officeart/2008/layout/HexagonCluster"/>
    <dgm:cxn modelId="{0D118169-AAAB-4C8E-BE39-5490AEDC6295}" type="presParOf" srcId="{EC8B1B27-318C-4BF2-BB84-3226997F7EB7}" destId="{2BDFCA74-A5CC-4578-AA73-991241CB7DA3}" srcOrd="8" destOrd="0" presId="urn:microsoft.com/office/officeart/2008/layout/HexagonCluster"/>
    <dgm:cxn modelId="{E9C8DDED-3AC2-4874-B10E-D8A45377303A}" type="presParOf" srcId="{2BDFCA74-A5CC-4578-AA73-991241CB7DA3}" destId="{DED848E1-50F5-403E-AD1D-04712D95E4EE}" srcOrd="0" destOrd="0" presId="urn:microsoft.com/office/officeart/2008/layout/HexagonCluster"/>
    <dgm:cxn modelId="{D2B41335-6F9D-4F02-98C8-8D035D28CD9C}" type="presParOf" srcId="{EC8B1B27-318C-4BF2-BB84-3226997F7EB7}" destId="{F2A2ED7C-6265-4ADF-8D55-BB4ED03797A8}" srcOrd="9" destOrd="0" presId="urn:microsoft.com/office/officeart/2008/layout/HexagonCluster"/>
    <dgm:cxn modelId="{2DD52131-1B58-4B40-AD0B-B2924CA4CB22}" type="presParOf" srcId="{F2A2ED7C-6265-4ADF-8D55-BB4ED03797A8}" destId="{125449D9-451B-4365-B8BE-9071B6EED8C4}" srcOrd="0" destOrd="0" presId="urn:microsoft.com/office/officeart/2008/layout/HexagonCluster"/>
    <dgm:cxn modelId="{4133A2C5-433A-4AFF-857E-5EC8C817AF87}" type="presParOf" srcId="{EC8B1B27-318C-4BF2-BB84-3226997F7EB7}" destId="{0012909A-73AC-496E-84D3-C82019497335}" srcOrd="10" destOrd="0" presId="urn:microsoft.com/office/officeart/2008/layout/HexagonCluster"/>
    <dgm:cxn modelId="{A12AD580-ADE0-439F-9E02-F8ECFE262191}" type="presParOf" srcId="{0012909A-73AC-496E-84D3-C82019497335}" destId="{6A745857-6E51-4E56-BC8B-8229C2A9B39E}" srcOrd="0" destOrd="0" presId="urn:microsoft.com/office/officeart/2008/layout/HexagonCluster"/>
    <dgm:cxn modelId="{65FF00F9-1E6E-4B90-BA6F-4C5B73D614DB}" type="presParOf" srcId="{EC8B1B27-318C-4BF2-BB84-3226997F7EB7}" destId="{1884AA62-86E6-4381-B906-0EA5641B1ED5}" srcOrd="11" destOrd="0" presId="urn:microsoft.com/office/officeart/2008/layout/HexagonCluster"/>
    <dgm:cxn modelId="{4F3E2C13-086F-40FB-A1CD-9ACAAFF8D9BA}" type="presParOf" srcId="{1884AA62-86E6-4381-B906-0EA5641B1ED5}" destId="{4A90A74C-677D-421C-831A-A281CAE91955}" srcOrd="0" destOrd="0" presId="urn:microsoft.com/office/officeart/2008/layout/HexagonCluster"/>
    <dgm:cxn modelId="{6DC22074-DB2C-4306-8CD2-4F2024B4D7F4}" type="presParOf" srcId="{EC8B1B27-318C-4BF2-BB84-3226997F7EB7}" destId="{F9A3F60B-49FC-45E9-BB04-8BF3C86A1F3E}" srcOrd="12" destOrd="0" presId="urn:microsoft.com/office/officeart/2008/layout/HexagonCluster"/>
    <dgm:cxn modelId="{13F20542-7B74-4FA3-997A-5046FD590545}" type="presParOf" srcId="{F9A3F60B-49FC-45E9-BB04-8BF3C86A1F3E}" destId="{61EEAF3C-D357-4B7A-81E5-B91B837025DC}" srcOrd="0" destOrd="0" presId="urn:microsoft.com/office/officeart/2008/layout/HexagonCluster"/>
    <dgm:cxn modelId="{4FC6B208-6F94-47F8-B329-F0C46DB3B89A}" type="presParOf" srcId="{EC8B1B27-318C-4BF2-BB84-3226997F7EB7}" destId="{6ABE299F-3C57-4F5A-A2D3-5F4B557CD202}" srcOrd="13" destOrd="0" presId="urn:microsoft.com/office/officeart/2008/layout/HexagonCluster"/>
    <dgm:cxn modelId="{4B8D4B68-B436-4D2D-B0DE-9575FEBB4AD5}" type="presParOf" srcId="{6ABE299F-3C57-4F5A-A2D3-5F4B557CD202}" destId="{C25ED6D1-BAEF-429A-9BA1-A5970EC31763}" srcOrd="0" destOrd="0" presId="urn:microsoft.com/office/officeart/2008/layout/HexagonCluster"/>
    <dgm:cxn modelId="{55459168-FE9D-490D-8C74-DC0131A36649}" type="presParOf" srcId="{EC8B1B27-318C-4BF2-BB84-3226997F7EB7}" destId="{8985E088-645B-4423-8B7A-57431CE35BE0}" srcOrd="14" destOrd="0" presId="urn:microsoft.com/office/officeart/2008/layout/HexagonCluster"/>
    <dgm:cxn modelId="{893D06AD-B8B9-4CE5-B835-F75C74579B4F}" type="presParOf" srcId="{8985E088-645B-4423-8B7A-57431CE35BE0}" destId="{4C4962B5-CE58-4A4E-B974-4AD78A0B7468}" srcOrd="0" destOrd="0" presId="urn:microsoft.com/office/officeart/2008/layout/HexagonCluster"/>
    <dgm:cxn modelId="{0048C95F-3E6E-4532-84B7-985F80EFC9D8}" type="presParOf" srcId="{EC8B1B27-318C-4BF2-BB84-3226997F7EB7}" destId="{28C2B6FF-C545-4B31-B55F-30D26F116B64}" srcOrd="15" destOrd="0" presId="urn:microsoft.com/office/officeart/2008/layout/HexagonCluster"/>
    <dgm:cxn modelId="{853C99DF-E3F5-46F6-845C-8FF75A515A61}" type="presParOf" srcId="{28C2B6FF-C545-4B31-B55F-30D26F116B64}" destId="{C6AC5FE7-B5E7-49FF-8E07-482ADE8C9A3E}" srcOrd="0" destOrd="0" presId="urn:microsoft.com/office/officeart/2008/layout/HexagonCluster"/>
    <dgm:cxn modelId="{14E6F64B-3279-45F4-AEF4-C91358CDF64E}" type="presParOf" srcId="{EC8B1B27-318C-4BF2-BB84-3226997F7EB7}" destId="{F3A33BCE-C3D6-475F-A313-16CB54495B11}" srcOrd="16" destOrd="0" presId="urn:microsoft.com/office/officeart/2008/layout/HexagonCluster"/>
    <dgm:cxn modelId="{50988CDB-639A-4868-B982-4E41F6FB62FA}" type="presParOf" srcId="{F3A33BCE-C3D6-475F-A313-16CB54495B11}" destId="{083DA3ED-9601-436E-B689-D47C810003D4}" srcOrd="0" destOrd="0" presId="urn:microsoft.com/office/officeart/2008/layout/HexagonCluster"/>
    <dgm:cxn modelId="{2A049C68-D6ED-49F7-9472-B3A11684CBA9}" type="presParOf" srcId="{EC8B1B27-318C-4BF2-BB84-3226997F7EB7}" destId="{7D1AAF9F-C378-4D21-A6BE-F7E9FEB63014}" srcOrd="17" destOrd="0" presId="urn:microsoft.com/office/officeart/2008/layout/HexagonCluster"/>
    <dgm:cxn modelId="{42C4B728-6126-4D89-A18C-C1DEE803A397}" type="presParOf" srcId="{7D1AAF9F-C378-4D21-A6BE-F7E9FEB63014}" destId="{883B9F4F-0F5B-4316-B3FA-A6FD412152FA}" srcOrd="0" destOrd="0" presId="urn:microsoft.com/office/officeart/2008/layout/HexagonCluster"/>
    <dgm:cxn modelId="{A77E7463-8C0A-4D41-9999-249A76AAC974}" type="presParOf" srcId="{EC8B1B27-318C-4BF2-BB84-3226997F7EB7}" destId="{99E0FB67-5B29-4813-AA3F-2BE2A3E29ABE}" srcOrd="18" destOrd="0" presId="urn:microsoft.com/office/officeart/2008/layout/HexagonCluster"/>
    <dgm:cxn modelId="{8FCF663F-0A88-4243-BDF4-DBF682B9A5B2}" type="presParOf" srcId="{99E0FB67-5B29-4813-AA3F-2BE2A3E29ABE}" destId="{367823CB-BC30-4607-84A6-BDDE5E0A566F}" srcOrd="0" destOrd="0" presId="urn:microsoft.com/office/officeart/2008/layout/HexagonCluster"/>
    <dgm:cxn modelId="{8FC9B523-DB94-4F85-9CB8-FA9527A917D5}" type="presParOf" srcId="{EC8B1B27-318C-4BF2-BB84-3226997F7EB7}" destId="{02A31257-8C27-4E59-BE37-8BE66034C89E}" srcOrd="19" destOrd="0" presId="urn:microsoft.com/office/officeart/2008/layout/HexagonCluster"/>
    <dgm:cxn modelId="{A3200B07-DD9F-4D96-8B1F-DA6688910C90}" type="presParOf" srcId="{02A31257-8C27-4E59-BE37-8BE66034C89E}" destId="{194AA48B-87E0-4583-A4AD-DA328F9CDA80}" srcOrd="0" destOrd="0" presId="urn:microsoft.com/office/officeart/2008/layout/HexagonCluster"/>
    <dgm:cxn modelId="{35C38C45-A690-4F01-9037-A26CE7F18B50}" type="presParOf" srcId="{EC8B1B27-318C-4BF2-BB84-3226997F7EB7}" destId="{833CF59D-CC5E-4D2C-86B4-D96E4F2EC703}" srcOrd="20" destOrd="0" presId="urn:microsoft.com/office/officeart/2008/layout/HexagonCluster"/>
    <dgm:cxn modelId="{E5C0BF7A-738A-41DC-8DFB-AC1654EC420E}" type="presParOf" srcId="{833CF59D-CC5E-4D2C-86B4-D96E4F2EC703}" destId="{20286705-FE10-4BC7-975B-D58B4DA0DAE1}" srcOrd="0" destOrd="0" presId="urn:microsoft.com/office/officeart/2008/layout/HexagonCluster"/>
    <dgm:cxn modelId="{2ED4F3A8-59BA-4A62-B4A9-2DC0CE87FE7D}" type="presParOf" srcId="{EC8B1B27-318C-4BF2-BB84-3226997F7EB7}" destId="{87479C10-B78E-4FA8-9E86-F7FC0E6F8237}" srcOrd="21" destOrd="0" presId="urn:microsoft.com/office/officeart/2008/layout/HexagonCluster"/>
    <dgm:cxn modelId="{D71D1358-80E1-4243-9F75-CD117E06B43C}" type="presParOf" srcId="{87479C10-B78E-4FA8-9E86-F7FC0E6F8237}" destId="{6C55EF73-9FDA-4AF0-9E13-3C59AE4FDF10}" srcOrd="0" destOrd="0" presId="urn:microsoft.com/office/officeart/2008/layout/HexagonCluster"/>
    <dgm:cxn modelId="{85AE8865-44A1-4718-9907-EFEB0B5F8E8A}" type="presParOf" srcId="{EC8B1B27-318C-4BF2-BB84-3226997F7EB7}" destId="{B15C9D8C-4D9F-4617-9192-0A03E1189F00}" srcOrd="22" destOrd="0" presId="urn:microsoft.com/office/officeart/2008/layout/HexagonCluster"/>
    <dgm:cxn modelId="{56EAE9A8-0A44-423B-A250-8153D899048F}" type="presParOf" srcId="{B15C9D8C-4D9F-4617-9192-0A03E1189F00}" destId="{1F452325-5175-4459-A534-06918B33683E}" srcOrd="0" destOrd="0" presId="urn:microsoft.com/office/officeart/2008/layout/HexagonCluster"/>
    <dgm:cxn modelId="{03CC1D2E-8928-4CD7-BB2D-FB881F6E40BB}" type="presParOf" srcId="{EC8B1B27-318C-4BF2-BB84-3226997F7EB7}" destId="{A3EEE95B-0AA1-4695-9827-DA1703EA5529}" srcOrd="23" destOrd="0" presId="urn:microsoft.com/office/officeart/2008/layout/HexagonCluster"/>
    <dgm:cxn modelId="{55002EC9-5C29-4FA0-8946-7C9D625E97D2}" type="presParOf" srcId="{A3EEE95B-0AA1-4695-9827-DA1703EA5529}" destId="{ED52EDB9-48DF-4DB2-90B8-C477E6EC54D0}" srcOrd="0" destOrd="0" presId="urn:microsoft.com/office/officeart/2008/layout/HexagonCluster"/>
    <dgm:cxn modelId="{8A0C5FCE-5D3E-4CED-90C8-6646E537CAEE}" type="presParOf" srcId="{EC8B1B27-318C-4BF2-BB84-3226997F7EB7}" destId="{2B54F55C-A936-4CCB-BB77-850D494E3FF5}" srcOrd="24" destOrd="0" presId="urn:microsoft.com/office/officeart/2008/layout/HexagonCluster"/>
    <dgm:cxn modelId="{22EB773D-032B-4674-8D96-EE89B8EA5ECA}" type="presParOf" srcId="{2B54F55C-A936-4CCB-BB77-850D494E3FF5}" destId="{92E71EA1-8BB2-4CA4-AF4E-6FBAE48459D2}" srcOrd="0" destOrd="0" presId="urn:microsoft.com/office/officeart/2008/layout/HexagonCluster"/>
    <dgm:cxn modelId="{4C00DDBD-48C9-475E-9067-EFFE626E2F2C}" type="presParOf" srcId="{EC8B1B27-318C-4BF2-BB84-3226997F7EB7}" destId="{90AB31BC-4EFF-430E-8F7C-AEB009236AB9}" srcOrd="25" destOrd="0" presId="urn:microsoft.com/office/officeart/2008/layout/HexagonCluster"/>
    <dgm:cxn modelId="{AD0BD883-D329-4331-B79D-5F276144B31A}" type="presParOf" srcId="{90AB31BC-4EFF-430E-8F7C-AEB009236AB9}" destId="{6A37DD8D-3DAD-463B-8CBA-C246C537B4BE}" srcOrd="0" destOrd="0" presId="urn:microsoft.com/office/officeart/2008/layout/HexagonCluster"/>
    <dgm:cxn modelId="{CED66779-ACB7-4305-9133-69DDA6583D6D}" type="presParOf" srcId="{EC8B1B27-318C-4BF2-BB84-3226997F7EB7}" destId="{9781D086-37FB-4150-B344-667E3DD90836}" srcOrd="26" destOrd="0" presId="urn:microsoft.com/office/officeart/2008/layout/HexagonCluster"/>
    <dgm:cxn modelId="{3EBE6A78-078F-4412-B0C3-B194379571AC}" type="presParOf" srcId="{9781D086-37FB-4150-B344-667E3DD90836}" destId="{0CA5582E-B62D-4A28-A814-18C651262A43}" srcOrd="0" destOrd="0" presId="urn:microsoft.com/office/officeart/2008/layout/HexagonCluster"/>
    <dgm:cxn modelId="{C831348D-DD96-44AE-9BB1-CD6810C54852}" type="presParOf" srcId="{EC8B1B27-318C-4BF2-BB84-3226997F7EB7}" destId="{FFE1292B-36A4-4A6C-98F3-31366148EEE1}" srcOrd="27" destOrd="0" presId="urn:microsoft.com/office/officeart/2008/layout/HexagonCluster"/>
    <dgm:cxn modelId="{F07D595E-5190-40EA-9B17-1B2011941C75}" type="presParOf" srcId="{FFE1292B-36A4-4A6C-98F3-31366148EEE1}" destId="{FFCB42C6-289D-4A61-A22D-2E016708D46B}" srcOrd="0" destOrd="0" presId="urn:microsoft.com/office/officeart/2008/layout/HexagonCluster"/>
    <dgm:cxn modelId="{2530943F-25D3-4F71-942E-D1CEBF093225}" type="presParOf" srcId="{EC8B1B27-318C-4BF2-BB84-3226997F7EB7}" destId="{14EB448F-98A3-483E-ACB2-79204645765E}" srcOrd="28" destOrd="0" presId="urn:microsoft.com/office/officeart/2008/layout/HexagonCluster"/>
    <dgm:cxn modelId="{ED41717A-BE5A-4241-B8AD-3D13789980E6}" type="presParOf" srcId="{14EB448F-98A3-483E-ACB2-79204645765E}" destId="{B7712F3D-385F-44AB-8CCE-038DA2A26031}" srcOrd="0" destOrd="0" presId="urn:microsoft.com/office/officeart/2008/layout/HexagonCluster"/>
    <dgm:cxn modelId="{50D736DC-DE28-4918-9320-4AA8390B2C24}" type="presParOf" srcId="{EC8B1B27-318C-4BF2-BB84-3226997F7EB7}" destId="{833B98A3-F80A-4D65-8568-D86B5FBD0508}" srcOrd="29" destOrd="0" presId="urn:microsoft.com/office/officeart/2008/layout/HexagonCluster"/>
    <dgm:cxn modelId="{5FC7E7CA-1217-45F8-9596-AF41786D63D8}" type="presParOf" srcId="{833B98A3-F80A-4D65-8568-D86B5FBD0508}" destId="{D25289C3-A970-4D93-96E2-D0C74F9811AB}" srcOrd="0" destOrd="0" presId="urn:microsoft.com/office/officeart/2008/layout/HexagonCluster"/>
    <dgm:cxn modelId="{18D8B6DC-5CEC-4476-A46C-08EF24B30DDA}" type="presParOf" srcId="{EC8B1B27-318C-4BF2-BB84-3226997F7EB7}" destId="{BB4D1162-45FD-445F-AC4C-43678D24F77C}" srcOrd="30" destOrd="0" presId="urn:microsoft.com/office/officeart/2008/layout/HexagonCluster"/>
    <dgm:cxn modelId="{1E463E88-5B61-45D9-9B2F-EC5FEED5E33F}" type="presParOf" srcId="{BB4D1162-45FD-445F-AC4C-43678D24F77C}" destId="{008AF901-8974-4122-8495-83CC4359C1F8}" srcOrd="0" destOrd="0" presId="urn:microsoft.com/office/officeart/2008/layout/HexagonCluster"/>
    <dgm:cxn modelId="{DCF91FEF-19F6-4F7C-9908-4B6C314629BE}" type="presParOf" srcId="{EC8B1B27-318C-4BF2-BB84-3226997F7EB7}" destId="{9EC1899C-5BB2-41EC-B3D7-C92FAD5B02C3}" srcOrd="31" destOrd="0" presId="urn:microsoft.com/office/officeart/2008/layout/HexagonCluster"/>
    <dgm:cxn modelId="{0966D596-5B30-430A-8A8B-0EC504F5040D}" type="presParOf" srcId="{9EC1899C-5BB2-41EC-B3D7-C92FAD5B02C3}" destId="{4811AC11-DEA9-417A-8D5F-7698A0682969}" srcOrd="0" destOrd="0" presId="urn:microsoft.com/office/officeart/2008/layout/HexagonCluster"/>
    <dgm:cxn modelId="{845201F1-C5CE-43A4-AD0B-B0BE1BE75CCA}" type="presParOf" srcId="{EC8B1B27-318C-4BF2-BB84-3226997F7EB7}" destId="{3A2FC029-1F4A-4CE6-B5F3-08D47294E70F}" srcOrd="32" destOrd="0" presId="urn:microsoft.com/office/officeart/2008/layout/HexagonCluster"/>
    <dgm:cxn modelId="{8DD467ED-06BB-4756-A6AE-CEFFC4A97E18}" type="presParOf" srcId="{3A2FC029-1F4A-4CE6-B5F3-08D47294E70F}" destId="{2BF9F924-36FF-48F5-B7FA-433CD9BCDA7B}" srcOrd="0" destOrd="0" presId="urn:microsoft.com/office/officeart/2008/layout/HexagonCluster"/>
    <dgm:cxn modelId="{CC62D1B4-4B8B-41BB-9EE0-DD324B435A13}" type="presParOf" srcId="{EC8B1B27-318C-4BF2-BB84-3226997F7EB7}" destId="{7E89EE70-F8A9-431D-A2F3-C95BE2573468}" srcOrd="33" destOrd="0" presId="urn:microsoft.com/office/officeart/2008/layout/HexagonCluster"/>
    <dgm:cxn modelId="{7F002560-FB98-4D0B-B59E-88D68CAD54F5}" type="presParOf" srcId="{7E89EE70-F8A9-431D-A2F3-C95BE2573468}" destId="{C59F76C6-63DB-411F-83A3-77D082CC3DC4}" srcOrd="0" destOrd="0" presId="urn:microsoft.com/office/officeart/2008/layout/HexagonCluster"/>
    <dgm:cxn modelId="{24084AEC-55F0-4C0C-956C-C673880E470B}" type="presParOf" srcId="{EC8B1B27-318C-4BF2-BB84-3226997F7EB7}" destId="{0B9BADD6-D388-4E16-B406-CA77688F753C}" srcOrd="34" destOrd="0" presId="urn:microsoft.com/office/officeart/2008/layout/HexagonCluster"/>
    <dgm:cxn modelId="{8A2AB76D-1FE8-4DE5-9304-C2164BD62D4F}" type="presParOf" srcId="{0B9BADD6-D388-4E16-B406-CA77688F753C}" destId="{1B9C717C-C6A6-4DF0-B771-11A7EE5C08A9}" srcOrd="0" destOrd="0" presId="urn:microsoft.com/office/officeart/2008/layout/HexagonCluster"/>
    <dgm:cxn modelId="{00313F54-8F9B-419B-9199-171B27030533}" type="presParOf" srcId="{EC8B1B27-318C-4BF2-BB84-3226997F7EB7}" destId="{05B78514-B0AE-41CF-B6C5-A60ADD8CEBDA}" srcOrd="35" destOrd="0" presId="urn:microsoft.com/office/officeart/2008/layout/HexagonCluster"/>
    <dgm:cxn modelId="{66CD8ED6-0569-4E97-B17B-77ED7B96C954}" type="presParOf" srcId="{05B78514-B0AE-41CF-B6C5-A60ADD8CEBDA}" destId="{A697E375-9D25-46D5-A72A-7293E895835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065B1-9D4A-4ACE-B5CE-9EB07FAECA6C}">
      <dsp:nvSpPr>
        <dsp:cNvPr id="0" name=""/>
        <dsp:cNvSpPr/>
      </dsp:nvSpPr>
      <dsp:spPr>
        <a:xfrm>
          <a:off x="677300" y="25580"/>
          <a:ext cx="1227846" cy="1227846"/>
        </a:xfrm>
        <a:prstGeom prst="ellipse">
          <a:avLst/>
        </a:prstGeom>
        <a:solidFill>
          <a:schemeClr val="accent3">
            <a:alpha val="5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Vremena Grotesk"/>
            </a:rPr>
            <a:t>MDR</a:t>
          </a:r>
        </a:p>
      </dsp:txBody>
      <dsp:txXfrm>
        <a:off x="841013" y="240453"/>
        <a:ext cx="900420" cy="552530"/>
      </dsp:txXfrm>
    </dsp:sp>
    <dsp:sp modelId="{3726476F-9543-4061-BB34-16289A5509E1}">
      <dsp:nvSpPr>
        <dsp:cNvPr id="0" name=""/>
        <dsp:cNvSpPr/>
      </dsp:nvSpPr>
      <dsp:spPr>
        <a:xfrm>
          <a:off x="1120348" y="792984"/>
          <a:ext cx="1227846" cy="1227846"/>
        </a:xfrm>
        <a:prstGeom prst="ellipse">
          <a:avLst/>
        </a:prstGeom>
        <a:solidFill>
          <a:schemeClr val="accent2">
            <a:alpha val="5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Vremena Grotesk"/>
            </a:rPr>
            <a:t>GIZ</a:t>
          </a:r>
        </a:p>
      </dsp:txBody>
      <dsp:txXfrm>
        <a:off x="1495864" y="1110177"/>
        <a:ext cx="736707" cy="675315"/>
      </dsp:txXfrm>
    </dsp:sp>
    <dsp:sp modelId="{D62F5E21-C8C1-4C5A-B6D2-E1DB12A19E1E}">
      <dsp:nvSpPr>
        <dsp:cNvPr id="0" name=""/>
        <dsp:cNvSpPr/>
      </dsp:nvSpPr>
      <dsp:spPr>
        <a:xfrm>
          <a:off x="234252" y="792984"/>
          <a:ext cx="1227846" cy="12278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Vremena Grotesk"/>
            </a:rPr>
            <a:t>MMA</a:t>
          </a:r>
        </a:p>
      </dsp:txBody>
      <dsp:txXfrm>
        <a:off x="349874" y="1110177"/>
        <a:ext cx="736707" cy="675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A8691-EAC7-4AE6-9AE0-08CF9F7F316A}">
      <dsp:nvSpPr>
        <dsp:cNvPr id="0" name=""/>
        <dsp:cNvSpPr/>
      </dsp:nvSpPr>
      <dsp:spPr>
        <a:xfrm>
          <a:off x="669466" y="0"/>
          <a:ext cx="4465873" cy="426507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pt-BR" sz="1500" b="0" kern="1200" dirty="0">
            <a:solidFill>
              <a:schemeClr val="bg1"/>
            </a:solidFill>
          </a:endParaRPr>
        </a:p>
      </dsp:txBody>
      <dsp:txXfrm>
        <a:off x="2065052" y="213253"/>
        <a:ext cx="1674702" cy="426507"/>
      </dsp:txXfrm>
    </dsp:sp>
    <dsp:sp modelId="{A0F0A855-41F1-4E34-BF46-C53EF43EC073}">
      <dsp:nvSpPr>
        <dsp:cNvPr id="0" name=""/>
        <dsp:cNvSpPr/>
      </dsp:nvSpPr>
      <dsp:spPr>
        <a:xfrm>
          <a:off x="1130368" y="874663"/>
          <a:ext cx="3544069" cy="335026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2138213" y="1067303"/>
        <a:ext cx="1528380" cy="385279"/>
      </dsp:txXfrm>
    </dsp:sp>
    <dsp:sp modelId="{1CD30E18-F4FF-496D-B1CB-2D441DF9C340}">
      <dsp:nvSpPr>
        <dsp:cNvPr id="0" name=""/>
        <dsp:cNvSpPr/>
      </dsp:nvSpPr>
      <dsp:spPr>
        <a:xfrm>
          <a:off x="2028353" y="2513331"/>
          <a:ext cx="1771208" cy="1751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 dirty="0"/>
        </a:p>
      </dsp:txBody>
      <dsp:txXfrm>
        <a:off x="2455657" y="2634201"/>
        <a:ext cx="916600" cy="241740"/>
      </dsp:txXfrm>
    </dsp:sp>
    <dsp:sp modelId="{ADAD7603-B863-45A0-A1AE-B867034A64B0}">
      <dsp:nvSpPr>
        <dsp:cNvPr id="0" name=""/>
        <dsp:cNvSpPr/>
      </dsp:nvSpPr>
      <dsp:spPr>
        <a:xfrm>
          <a:off x="1729508" y="1919283"/>
          <a:ext cx="2345790" cy="234579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</dsp:txBody>
      <dsp:txXfrm>
        <a:off x="2269040" y="2130404"/>
        <a:ext cx="1266726" cy="422242"/>
      </dsp:txXfrm>
    </dsp:sp>
    <dsp:sp modelId="{A333A57D-5A3C-44A5-A721-5D5E3586E967}">
      <dsp:nvSpPr>
        <dsp:cNvPr id="0" name=""/>
        <dsp:cNvSpPr/>
      </dsp:nvSpPr>
      <dsp:spPr>
        <a:xfrm>
          <a:off x="2175157" y="2807237"/>
          <a:ext cx="1467594" cy="145783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</dsp:txBody>
      <dsp:txXfrm>
        <a:off x="2390081" y="3171696"/>
        <a:ext cx="1037746" cy="728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F25B5-4699-4B1D-8753-7D555B45EA63}">
      <dsp:nvSpPr>
        <dsp:cNvPr id="0" name=""/>
        <dsp:cNvSpPr/>
      </dsp:nvSpPr>
      <dsp:spPr>
        <a:xfrm>
          <a:off x="1379490" y="1021203"/>
          <a:ext cx="846029" cy="846029"/>
        </a:xfrm>
        <a:prstGeom prst="donut">
          <a:avLst>
            <a:gd name="adj" fmla="val 2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740F2-D5F8-4CDA-AA7E-8D2626430F7F}">
      <dsp:nvSpPr>
        <dsp:cNvPr id="0" name=""/>
        <dsp:cNvSpPr/>
      </dsp:nvSpPr>
      <dsp:spPr>
        <a:xfrm rot="17700000">
          <a:off x="1677593" y="331515"/>
          <a:ext cx="1051709" cy="50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</a:rPr>
            <a:t>Mar/19</a:t>
          </a:r>
          <a:br>
            <a:rPr lang="pt-BR" sz="1200" kern="1200" dirty="0">
              <a:solidFill>
                <a:schemeClr val="tx1"/>
              </a:solidFill>
            </a:rPr>
          </a:br>
          <a:r>
            <a:rPr lang="pt-BR" sz="1200" kern="1200" dirty="0">
              <a:solidFill>
                <a:schemeClr val="tx1"/>
              </a:solidFill>
            </a:rPr>
            <a:t>Lançamento processo</a:t>
          </a:r>
          <a:br>
            <a:rPr lang="pt-BR" sz="1200" kern="1200" dirty="0">
              <a:solidFill>
                <a:schemeClr val="tx1"/>
              </a:solidFill>
            </a:rPr>
          </a:br>
          <a:br>
            <a:rPr lang="pt-BR" sz="500" kern="1200" dirty="0">
              <a:solidFill>
                <a:schemeClr val="tx1"/>
              </a:solidFill>
            </a:rPr>
          </a:br>
          <a:r>
            <a:rPr lang="pt-BR" sz="900" kern="1200" dirty="0">
              <a:solidFill>
                <a:schemeClr val="tx1"/>
              </a:solidFill>
            </a:rPr>
            <a:t>Smart City Expo</a:t>
          </a:r>
          <a:br>
            <a:rPr lang="pt-BR" sz="900" kern="1200" dirty="0">
              <a:solidFill>
                <a:schemeClr val="tx1"/>
              </a:solidFill>
            </a:rPr>
          </a:br>
          <a:r>
            <a:rPr lang="pt-BR" sz="900" kern="1200" dirty="0">
              <a:solidFill>
                <a:schemeClr val="tx1"/>
              </a:solidFill>
            </a:rPr>
            <a:t> Curitiba</a:t>
          </a:r>
        </a:p>
      </dsp:txBody>
      <dsp:txXfrm>
        <a:off x="1677593" y="331515"/>
        <a:ext cx="1051709" cy="506842"/>
      </dsp:txXfrm>
    </dsp:sp>
    <dsp:sp modelId="{EEA010FB-CC8A-48AC-9935-2CF50837D907}">
      <dsp:nvSpPr>
        <dsp:cNvPr id="0" name=""/>
        <dsp:cNvSpPr/>
      </dsp:nvSpPr>
      <dsp:spPr>
        <a:xfrm>
          <a:off x="2289246" y="1224646"/>
          <a:ext cx="439143" cy="43914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F52D5-6A5E-43B2-B3D8-AA169972CF20}">
      <dsp:nvSpPr>
        <dsp:cNvPr id="0" name=""/>
        <dsp:cNvSpPr/>
      </dsp:nvSpPr>
      <dsp:spPr>
        <a:xfrm rot="17700000">
          <a:off x="1769141" y="1835864"/>
          <a:ext cx="909777" cy="4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Desenho e operacionalização do processo</a:t>
          </a:r>
        </a:p>
      </dsp:txBody>
      <dsp:txXfrm>
        <a:off x="1769141" y="1835864"/>
        <a:ext cx="909777" cy="438660"/>
      </dsp:txXfrm>
    </dsp:sp>
    <dsp:sp modelId="{7C4ACCE2-1995-4FEE-98A8-031A8B81E82F}">
      <dsp:nvSpPr>
        <dsp:cNvPr id="0" name=""/>
        <dsp:cNvSpPr/>
      </dsp:nvSpPr>
      <dsp:spPr>
        <a:xfrm rot="17700000">
          <a:off x="2338716" y="613911"/>
          <a:ext cx="909777" cy="4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536AD-867C-46E0-AED4-CAA25D280AE1}">
      <dsp:nvSpPr>
        <dsp:cNvPr id="0" name=""/>
        <dsp:cNvSpPr/>
      </dsp:nvSpPr>
      <dsp:spPr>
        <a:xfrm>
          <a:off x="2792115" y="1021203"/>
          <a:ext cx="846029" cy="846029"/>
        </a:xfrm>
        <a:prstGeom prst="donut">
          <a:avLst>
            <a:gd name="adj" fmla="val 2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6D1D6-3C20-43A8-9F4F-BB6D1D5C4AD4}">
      <dsp:nvSpPr>
        <dsp:cNvPr id="0" name=""/>
        <dsp:cNvSpPr/>
      </dsp:nvSpPr>
      <dsp:spPr>
        <a:xfrm rot="17700000">
          <a:off x="3090218" y="331515"/>
          <a:ext cx="1051709" cy="50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</a:rPr>
            <a:t>Ago/19</a:t>
          </a:r>
          <a:br>
            <a:rPr lang="pt-BR" sz="1200" kern="1200" dirty="0">
              <a:solidFill>
                <a:schemeClr val="tx1"/>
              </a:solidFill>
            </a:rPr>
          </a:br>
          <a:r>
            <a:rPr lang="pt-BR" sz="1200" kern="1200" dirty="0">
              <a:solidFill>
                <a:schemeClr val="tx1"/>
              </a:solidFill>
            </a:rPr>
            <a:t>1ª Oficina</a:t>
          </a:r>
          <a:br>
            <a:rPr lang="pt-BR" sz="300" kern="1200" dirty="0">
              <a:solidFill>
                <a:schemeClr val="tx1"/>
              </a:solidFill>
            </a:rPr>
          </a:br>
          <a:r>
            <a:rPr lang="pt-BR" sz="900" kern="1200" dirty="0">
              <a:solidFill>
                <a:schemeClr val="tx1"/>
              </a:solidFill>
            </a:rPr>
            <a:t>Mais de 100 </a:t>
          </a:r>
          <a:br>
            <a:rPr lang="pt-BR" sz="1000" kern="1200" dirty="0">
              <a:solidFill>
                <a:schemeClr val="tx1"/>
              </a:solidFill>
            </a:rPr>
          </a:br>
          <a:r>
            <a:rPr lang="pt-BR" sz="900" kern="1200" dirty="0">
              <a:solidFill>
                <a:schemeClr val="tx1"/>
              </a:solidFill>
            </a:rPr>
            <a:t>participantes</a:t>
          </a:r>
        </a:p>
      </dsp:txBody>
      <dsp:txXfrm>
        <a:off x="3090218" y="331515"/>
        <a:ext cx="1051709" cy="506842"/>
      </dsp:txXfrm>
    </dsp:sp>
    <dsp:sp modelId="{A7605B95-8D55-4785-84D2-8F2DD2981643}">
      <dsp:nvSpPr>
        <dsp:cNvPr id="0" name=""/>
        <dsp:cNvSpPr/>
      </dsp:nvSpPr>
      <dsp:spPr>
        <a:xfrm>
          <a:off x="3701871" y="1224646"/>
          <a:ext cx="439143" cy="43914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904D2-09BD-4F9B-A558-62B0EBDD0540}">
      <dsp:nvSpPr>
        <dsp:cNvPr id="0" name=""/>
        <dsp:cNvSpPr/>
      </dsp:nvSpPr>
      <dsp:spPr>
        <a:xfrm rot="17700000">
          <a:off x="3181766" y="1835864"/>
          <a:ext cx="909777" cy="4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Produção dos Grupos Temáticos / mentoria da Equipe Executiva</a:t>
          </a:r>
        </a:p>
      </dsp:txBody>
      <dsp:txXfrm>
        <a:off x="3181766" y="1835864"/>
        <a:ext cx="909777" cy="438660"/>
      </dsp:txXfrm>
    </dsp:sp>
    <dsp:sp modelId="{0FAF5A9C-6120-4CB0-B25D-BAC4E88ED2FD}">
      <dsp:nvSpPr>
        <dsp:cNvPr id="0" name=""/>
        <dsp:cNvSpPr/>
      </dsp:nvSpPr>
      <dsp:spPr>
        <a:xfrm rot="17700000">
          <a:off x="3751341" y="613911"/>
          <a:ext cx="909777" cy="4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09854-A83F-44C3-93E4-9C1967410FDF}">
      <dsp:nvSpPr>
        <dsp:cNvPr id="0" name=""/>
        <dsp:cNvSpPr/>
      </dsp:nvSpPr>
      <dsp:spPr>
        <a:xfrm>
          <a:off x="4204672" y="1224646"/>
          <a:ext cx="439143" cy="43914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1BE13-41B4-440D-A1BF-1C050313C2C5}">
      <dsp:nvSpPr>
        <dsp:cNvPr id="0" name=""/>
        <dsp:cNvSpPr/>
      </dsp:nvSpPr>
      <dsp:spPr>
        <a:xfrm rot="17700000">
          <a:off x="3684567" y="1835864"/>
          <a:ext cx="909777" cy="4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Encontro equipe de coord. dos GTs e EE</a:t>
          </a:r>
        </a:p>
      </dsp:txBody>
      <dsp:txXfrm>
        <a:off x="3684567" y="1835864"/>
        <a:ext cx="909777" cy="438660"/>
      </dsp:txXfrm>
    </dsp:sp>
    <dsp:sp modelId="{E7CDDFF3-6102-41D7-815A-43AD1B9D2DDB}">
      <dsp:nvSpPr>
        <dsp:cNvPr id="0" name=""/>
        <dsp:cNvSpPr/>
      </dsp:nvSpPr>
      <dsp:spPr>
        <a:xfrm rot="17700000">
          <a:off x="4254142" y="613911"/>
          <a:ext cx="909777" cy="4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4CB8A-C956-4364-B806-B297F8FC4E5A}">
      <dsp:nvSpPr>
        <dsp:cNvPr id="0" name=""/>
        <dsp:cNvSpPr/>
      </dsp:nvSpPr>
      <dsp:spPr>
        <a:xfrm>
          <a:off x="4707541" y="1021203"/>
          <a:ext cx="846029" cy="846029"/>
        </a:xfrm>
        <a:prstGeom prst="donut">
          <a:avLst>
            <a:gd name="adj" fmla="val 2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E27B6-143B-432B-9581-931A3DE3AF7B}">
      <dsp:nvSpPr>
        <dsp:cNvPr id="0" name=""/>
        <dsp:cNvSpPr/>
      </dsp:nvSpPr>
      <dsp:spPr>
        <a:xfrm rot="17700000">
          <a:off x="5005644" y="331515"/>
          <a:ext cx="1051709" cy="50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</a:rPr>
            <a:t>Nov /19</a:t>
          </a:r>
          <a:br>
            <a:rPr lang="pt-BR" sz="1200" kern="1200" dirty="0">
              <a:solidFill>
                <a:schemeClr val="tx1"/>
              </a:solidFill>
            </a:rPr>
          </a:br>
          <a:r>
            <a:rPr lang="pt-BR" sz="1200" kern="1200" dirty="0">
              <a:solidFill>
                <a:schemeClr val="tx1"/>
              </a:solidFill>
            </a:rPr>
            <a:t>2ª Oficina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chemeClr val="tx1"/>
              </a:solidFill>
            </a:rPr>
            <a:t>Mais de 100 </a:t>
          </a:r>
          <a:br>
            <a:rPr lang="pt-BR" sz="900" kern="1200" dirty="0">
              <a:solidFill>
                <a:schemeClr val="tx1"/>
              </a:solidFill>
            </a:rPr>
          </a:br>
          <a:r>
            <a:rPr lang="pt-BR" sz="900" kern="1200" dirty="0">
              <a:solidFill>
                <a:schemeClr val="tx1"/>
              </a:solidFill>
            </a:rPr>
            <a:t>participantes</a:t>
          </a:r>
        </a:p>
      </dsp:txBody>
      <dsp:txXfrm>
        <a:off x="5005644" y="331515"/>
        <a:ext cx="1051709" cy="506842"/>
      </dsp:txXfrm>
    </dsp:sp>
    <dsp:sp modelId="{13E44147-5923-4E9F-9B14-799579679A76}">
      <dsp:nvSpPr>
        <dsp:cNvPr id="0" name=""/>
        <dsp:cNvSpPr/>
      </dsp:nvSpPr>
      <dsp:spPr>
        <a:xfrm>
          <a:off x="5617297" y="1224646"/>
          <a:ext cx="439143" cy="43914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CE65B-CAA9-440B-BD1A-1FFFEE07EC63}">
      <dsp:nvSpPr>
        <dsp:cNvPr id="0" name=""/>
        <dsp:cNvSpPr/>
      </dsp:nvSpPr>
      <dsp:spPr>
        <a:xfrm rot="17700000">
          <a:off x="5097192" y="1835864"/>
          <a:ext cx="909777" cy="4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Produção dos GTs com mentoria da Equipe Executiva</a:t>
          </a:r>
        </a:p>
      </dsp:txBody>
      <dsp:txXfrm>
        <a:off x="5097192" y="1835864"/>
        <a:ext cx="909777" cy="438660"/>
      </dsp:txXfrm>
    </dsp:sp>
    <dsp:sp modelId="{9DCEEA19-F352-4D53-92AC-83129166F21E}">
      <dsp:nvSpPr>
        <dsp:cNvPr id="0" name=""/>
        <dsp:cNvSpPr/>
      </dsp:nvSpPr>
      <dsp:spPr>
        <a:xfrm rot="17700000">
          <a:off x="5666767" y="613911"/>
          <a:ext cx="909777" cy="4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6EF44-7458-4B9D-AA21-4BFD778780A9}">
      <dsp:nvSpPr>
        <dsp:cNvPr id="0" name=""/>
        <dsp:cNvSpPr/>
      </dsp:nvSpPr>
      <dsp:spPr>
        <a:xfrm>
          <a:off x="6120099" y="1224646"/>
          <a:ext cx="439143" cy="43914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7BF7C-7E1D-4E3B-B329-AC1599B92EEE}">
      <dsp:nvSpPr>
        <dsp:cNvPr id="0" name=""/>
        <dsp:cNvSpPr/>
      </dsp:nvSpPr>
      <dsp:spPr>
        <a:xfrm rot="17700000">
          <a:off x="5619483" y="1837115"/>
          <a:ext cx="909777" cy="4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Escutas / trocas de experiências internacionais</a:t>
          </a:r>
        </a:p>
      </dsp:txBody>
      <dsp:txXfrm>
        <a:off x="5619483" y="1837115"/>
        <a:ext cx="909777" cy="438660"/>
      </dsp:txXfrm>
    </dsp:sp>
    <dsp:sp modelId="{E0928D75-E46F-46AD-9AE6-123540EE9E0C}">
      <dsp:nvSpPr>
        <dsp:cNvPr id="0" name=""/>
        <dsp:cNvSpPr/>
      </dsp:nvSpPr>
      <dsp:spPr>
        <a:xfrm rot="17700000">
          <a:off x="6169569" y="613911"/>
          <a:ext cx="909777" cy="4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68299-F0E9-4438-9729-7D4E204D17D1}">
      <dsp:nvSpPr>
        <dsp:cNvPr id="0" name=""/>
        <dsp:cNvSpPr/>
      </dsp:nvSpPr>
      <dsp:spPr>
        <a:xfrm>
          <a:off x="330469" y="906464"/>
          <a:ext cx="750972" cy="750972"/>
        </a:xfrm>
        <a:prstGeom prst="donut">
          <a:avLst>
            <a:gd name="adj" fmla="val 2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011A0-A5F6-423F-AC1F-1E5714950EE5}">
      <dsp:nvSpPr>
        <dsp:cNvPr id="0" name=""/>
        <dsp:cNvSpPr/>
      </dsp:nvSpPr>
      <dsp:spPr>
        <a:xfrm rot="17700000">
          <a:off x="595078" y="294268"/>
          <a:ext cx="933542" cy="44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595078" y="294268"/>
        <a:ext cx="933542" cy="449895"/>
      </dsp:txXfrm>
    </dsp:sp>
    <dsp:sp modelId="{1484AAB8-FB30-4AA7-81E5-C9453D6A264B}">
      <dsp:nvSpPr>
        <dsp:cNvPr id="0" name=""/>
        <dsp:cNvSpPr/>
      </dsp:nvSpPr>
      <dsp:spPr>
        <a:xfrm>
          <a:off x="1138008" y="1087049"/>
          <a:ext cx="389802" cy="389802"/>
        </a:xfrm>
        <a:prstGeom prst="ellipse">
          <a:avLst/>
        </a:prstGeom>
        <a:solidFill>
          <a:srgbClr val="2F55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7D9CB-1803-4EFE-900C-B7CCB19A1B08}">
      <dsp:nvSpPr>
        <dsp:cNvPr id="0" name=""/>
        <dsp:cNvSpPr/>
      </dsp:nvSpPr>
      <dsp:spPr>
        <a:xfrm rot="17700000">
          <a:off x="676340" y="1629592"/>
          <a:ext cx="807558" cy="38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Escutas/ trocas com municípios  brasileiros</a:t>
          </a:r>
        </a:p>
      </dsp:txBody>
      <dsp:txXfrm>
        <a:off x="676340" y="1629592"/>
        <a:ext cx="807558" cy="389374"/>
      </dsp:txXfrm>
    </dsp:sp>
    <dsp:sp modelId="{7B28F043-9B26-4882-8A20-78FA7AD4B561}">
      <dsp:nvSpPr>
        <dsp:cNvPr id="0" name=""/>
        <dsp:cNvSpPr/>
      </dsp:nvSpPr>
      <dsp:spPr>
        <a:xfrm rot="17700000">
          <a:off x="1181920" y="544934"/>
          <a:ext cx="807558" cy="38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D1D1B-FC8E-404A-9659-390B79B24B8D}">
      <dsp:nvSpPr>
        <dsp:cNvPr id="0" name=""/>
        <dsp:cNvSpPr/>
      </dsp:nvSpPr>
      <dsp:spPr>
        <a:xfrm>
          <a:off x="1584317" y="1087049"/>
          <a:ext cx="389802" cy="389802"/>
        </a:xfrm>
        <a:prstGeom prst="ellipse">
          <a:avLst/>
        </a:prstGeom>
        <a:solidFill>
          <a:srgbClr val="2F55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3B129-33B7-4248-B3EE-B6E10B79803A}">
      <dsp:nvSpPr>
        <dsp:cNvPr id="0" name=""/>
        <dsp:cNvSpPr/>
      </dsp:nvSpPr>
      <dsp:spPr>
        <a:xfrm rot="17700000">
          <a:off x="1122649" y="1629592"/>
          <a:ext cx="807558" cy="38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1ª versão – rascunho da Carta</a:t>
          </a:r>
        </a:p>
      </dsp:txBody>
      <dsp:txXfrm>
        <a:off x="1122649" y="1629592"/>
        <a:ext cx="807558" cy="389374"/>
      </dsp:txXfrm>
    </dsp:sp>
    <dsp:sp modelId="{DC236593-ABB7-4B17-9EEB-C63DC1D014C1}">
      <dsp:nvSpPr>
        <dsp:cNvPr id="0" name=""/>
        <dsp:cNvSpPr/>
      </dsp:nvSpPr>
      <dsp:spPr>
        <a:xfrm rot="17700000">
          <a:off x="1628228" y="544934"/>
          <a:ext cx="807558" cy="38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A9520-9FE4-4C3A-897A-DD0D5A2B27B1}">
      <dsp:nvSpPr>
        <dsp:cNvPr id="0" name=""/>
        <dsp:cNvSpPr/>
      </dsp:nvSpPr>
      <dsp:spPr>
        <a:xfrm>
          <a:off x="2030685" y="906464"/>
          <a:ext cx="750972" cy="750972"/>
        </a:xfrm>
        <a:prstGeom prst="donut">
          <a:avLst>
            <a:gd name="adj" fmla="val 20000"/>
          </a:avLst>
        </a:prstGeom>
        <a:solidFill>
          <a:srgbClr val="2F55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0C4D9-979D-4A8B-8C8F-D2ADF4D94C58}">
      <dsp:nvSpPr>
        <dsp:cNvPr id="0" name=""/>
        <dsp:cNvSpPr/>
      </dsp:nvSpPr>
      <dsp:spPr>
        <a:xfrm rot="17700000">
          <a:off x="2295294" y="294268"/>
          <a:ext cx="933542" cy="44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Abr/20</a:t>
          </a:r>
          <a:br>
            <a:rPr lang="pt-BR" sz="1200" kern="1200" dirty="0"/>
          </a:br>
          <a:r>
            <a:rPr lang="pt-BR" sz="1200" kern="1200" dirty="0"/>
            <a:t>3ª Oficina</a:t>
          </a:r>
        </a:p>
      </dsp:txBody>
      <dsp:txXfrm>
        <a:off x="2295294" y="294268"/>
        <a:ext cx="933542" cy="449895"/>
      </dsp:txXfrm>
    </dsp:sp>
    <dsp:sp modelId="{797CBE2A-D720-4650-8EED-EF90E9B54785}">
      <dsp:nvSpPr>
        <dsp:cNvPr id="0" name=""/>
        <dsp:cNvSpPr/>
      </dsp:nvSpPr>
      <dsp:spPr>
        <a:xfrm>
          <a:off x="2838284" y="906464"/>
          <a:ext cx="750972" cy="750972"/>
        </a:xfrm>
        <a:prstGeom prst="donut">
          <a:avLst>
            <a:gd name="adj" fmla="val 20000"/>
          </a:avLst>
        </a:prstGeom>
        <a:solidFill>
          <a:srgbClr val="2F55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DF27B-0126-4B98-A4E8-35A6281C6741}">
      <dsp:nvSpPr>
        <dsp:cNvPr id="0" name=""/>
        <dsp:cNvSpPr/>
      </dsp:nvSpPr>
      <dsp:spPr>
        <a:xfrm rot="17700000">
          <a:off x="3102893" y="294268"/>
          <a:ext cx="933542" cy="44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Mai/20</a:t>
          </a:r>
          <a:br>
            <a:rPr lang="pt-BR" sz="1200" kern="1200" dirty="0"/>
          </a:br>
          <a:r>
            <a:rPr lang="pt-BR" sz="1200" kern="1200" dirty="0"/>
            <a:t>Consulta pública</a:t>
          </a:r>
        </a:p>
      </dsp:txBody>
      <dsp:txXfrm>
        <a:off x="3102893" y="294268"/>
        <a:ext cx="933542" cy="449895"/>
      </dsp:txXfrm>
    </dsp:sp>
    <dsp:sp modelId="{179A052E-954D-4D94-9718-27AD6BF43295}">
      <dsp:nvSpPr>
        <dsp:cNvPr id="0" name=""/>
        <dsp:cNvSpPr/>
      </dsp:nvSpPr>
      <dsp:spPr>
        <a:xfrm>
          <a:off x="3645823" y="1087049"/>
          <a:ext cx="389802" cy="389802"/>
        </a:xfrm>
        <a:prstGeom prst="ellipse">
          <a:avLst/>
        </a:prstGeom>
        <a:solidFill>
          <a:srgbClr val="2F55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2F28A-DCC5-485A-AD1B-2B7DF2DD5CF8}">
      <dsp:nvSpPr>
        <dsp:cNvPr id="0" name=""/>
        <dsp:cNvSpPr/>
      </dsp:nvSpPr>
      <dsp:spPr>
        <a:xfrm rot="17700000">
          <a:off x="3184155" y="1629592"/>
          <a:ext cx="807558" cy="38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2ª versão – rascunho da Carta</a:t>
          </a:r>
        </a:p>
      </dsp:txBody>
      <dsp:txXfrm>
        <a:off x="3184155" y="1629592"/>
        <a:ext cx="807558" cy="389374"/>
      </dsp:txXfrm>
    </dsp:sp>
    <dsp:sp modelId="{9DEF6AFC-2D35-4B1A-98C0-3D8BA2F0043E}">
      <dsp:nvSpPr>
        <dsp:cNvPr id="0" name=""/>
        <dsp:cNvSpPr/>
      </dsp:nvSpPr>
      <dsp:spPr>
        <a:xfrm rot="17700000">
          <a:off x="3689735" y="544934"/>
          <a:ext cx="807558" cy="38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AB5BF-7C6D-4A6B-B074-82F55411A425}">
      <dsp:nvSpPr>
        <dsp:cNvPr id="0" name=""/>
        <dsp:cNvSpPr/>
      </dsp:nvSpPr>
      <dsp:spPr>
        <a:xfrm>
          <a:off x="4092191" y="906464"/>
          <a:ext cx="750972" cy="750972"/>
        </a:xfrm>
        <a:prstGeom prst="donut">
          <a:avLst>
            <a:gd name="adj" fmla="val 20000"/>
          </a:avLst>
        </a:prstGeom>
        <a:solidFill>
          <a:srgbClr val="2F55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B09E9-EF71-4144-ACB2-1A9896C8AC22}">
      <dsp:nvSpPr>
        <dsp:cNvPr id="0" name=""/>
        <dsp:cNvSpPr/>
      </dsp:nvSpPr>
      <dsp:spPr>
        <a:xfrm rot="17700000">
          <a:off x="4356800" y="294268"/>
          <a:ext cx="933542" cy="44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Jul/20</a:t>
          </a:r>
          <a:br>
            <a:rPr lang="pt-BR" sz="1200" kern="1200" dirty="0"/>
          </a:br>
          <a:r>
            <a:rPr lang="pt-BR" sz="1200" kern="1200" dirty="0"/>
            <a:t>Lançamento produto-Carta</a:t>
          </a:r>
        </a:p>
      </dsp:txBody>
      <dsp:txXfrm>
        <a:off x="4356800" y="294268"/>
        <a:ext cx="933542" cy="449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81C7D-078F-490C-A020-D66B2CCFE9A2}">
      <dsp:nvSpPr>
        <dsp:cNvPr id="0" name=""/>
        <dsp:cNvSpPr/>
      </dsp:nvSpPr>
      <dsp:spPr>
        <a:xfrm>
          <a:off x="1751723" y="1788406"/>
          <a:ext cx="1253889" cy="107629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Internos ao MDR</a:t>
          </a:r>
        </a:p>
      </dsp:txBody>
      <dsp:txXfrm>
        <a:off x="1945905" y="1955086"/>
        <a:ext cx="865525" cy="742939"/>
      </dsp:txXfrm>
    </dsp:sp>
    <dsp:sp modelId="{243FC5A6-2EB0-4381-B16E-205179ED63F5}">
      <dsp:nvSpPr>
        <dsp:cNvPr id="0" name=""/>
        <dsp:cNvSpPr/>
      </dsp:nvSpPr>
      <dsp:spPr>
        <a:xfrm>
          <a:off x="1781853" y="2269790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35AEF-284C-406E-865B-5E167FE591D5}">
      <dsp:nvSpPr>
        <dsp:cNvPr id="0" name=""/>
        <dsp:cNvSpPr/>
      </dsp:nvSpPr>
      <dsp:spPr>
        <a:xfrm>
          <a:off x="673208" y="1193491"/>
          <a:ext cx="1253889" cy="10762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9CF43-8B43-4AB3-BAC0-148BE03E509B}">
      <dsp:nvSpPr>
        <dsp:cNvPr id="0" name=""/>
        <dsp:cNvSpPr/>
      </dsp:nvSpPr>
      <dsp:spPr>
        <a:xfrm>
          <a:off x="1531539" y="2126962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64319-1926-46E2-BB6E-AAD6120F627E}">
      <dsp:nvSpPr>
        <dsp:cNvPr id="0" name=""/>
        <dsp:cNvSpPr/>
      </dsp:nvSpPr>
      <dsp:spPr>
        <a:xfrm>
          <a:off x="2831010" y="1190236"/>
          <a:ext cx="1253889" cy="107629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Outros órgãos do Governo Federal</a:t>
          </a:r>
        </a:p>
      </dsp:txBody>
      <dsp:txXfrm>
        <a:off x="3025192" y="1356916"/>
        <a:ext cx="865525" cy="742939"/>
      </dsp:txXfrm>
    </dsp:sp>
    <dsp:sp modelId="{0C4544E7-FA60-4C0E-BAB4-D7570E8BEF26}">
      <dsp:nvSpPr>
        <dsp:cNvPr id="0" name=""/>
        <dsp:cNvSpPr/>
      </dsp:nvSpPr>
      <dsp:spPr>
        <a:xfrm>
          <a:off x="3693977" y="2121265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58147-C502-4034-AE65-7B151B478C3F}">
      <dsp:nvSpPr>
        <dsp:cNvPr id="0" name=""/>
        <dsp:cNvSpPr/>
      </dsp:nvSpPr>
      <dsp:spPr>
        <a:xfrm>
          <a:off x="3909525" y="1786371"/>
          <a:ext cx="1253889" cy="10762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64125-6F71-41AE-94C4-18464789A1CA}">
      <dsp:nvSpPr>
        <dsp:cNvPr id="0" name=""/>
        <dsp:cNvSpPr/>
      </dsp:nvSpPr>
      <dsp:spPr>
        <a:xfrm>
          <a:off x="3939656" y="2265314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848E1-50F5-403E-AD1D-04712D95E4EE}">
      <dsp:nvSpPr>
        <dsp:cNvPr id="0" name=""/>
        <dsp:cNvSpPr/>
      </dsp:nvSpPr>
      <dsp:spPr>
        <a:xfrm>
          <a:off x="1751723" y="598576"/>
          <a:ext cx="1253889" cy="107629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Entidades associativas municipalistas – nacionais e estaduais</a:t>
          </a:r>
        </a:p>
      </dsp:txBody>
      <dsp:txXfrm>
        <a:off x="1945905" y="765256"/>
        <a:ext cx="865525" cy="742939"/>
      </dsp:txXfrm>
    </dsp:sp>
    <dsp:sp modelId="{125449D9-451B-4365-B8BE-9071B6EED8C4}">
      <dsp:nvSpPr>
        <dsp:cNvPr id="0" name=""/>
        <dsp:cNvSpPr/>
      </dsp:nvSpPr>
      <dsp:spPr>
        <a:xfrm>
          <a:off x="2605418" y="613226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45857-6E51-4E56-BC8B-8229C2A9B39E}">
      <dsp:nvSpPr>
        <dsp:cNvPr id="0" name=""/>
        <dsp:cNvSpPr/>
      </dsp:nvSpPr>
      <dsp:spPr>
        <a:xfrm>
          <a:off x="2831010" y="0"/>
          <a:ext cx="1253889" cy="10762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0A74C-677D-421C-831A-A281CAE91955}">
      <dsp:nvSpPr>
        <dsp:cNvPr id="0" name=""/>
        <dsp:cNvSpPr/>
      </dsp:nvSpPr>
      <dsp:spPr>
        <a:xfrm>
          <a:off x="2866549" y="476908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EAF3C-D357-4B7A-81E5-B91B837025DC}">
      <dsp:nvSpPr>
        <dsp:cNvPr id="0" name=""/>
        <dsp:cNvSpPr/>
      </dsp:nvSpPr>
      <dsp:spPr>
        <a:xfrm>
          <a:off x="3909525" y="596135"/>
          <a:ext cx="1253889" cy="107629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Instituições de ensino e pesquisa (sistema MEC)</a:t>
          </a:r>
        </a:p>
      </dsp:txBody>
      <dsp:txXfrm>
        <a:off x="4103707" y="762815"/>
        <a:ext cx="865525" cy="742939"/>
      </dsp:txXfrm>
    </dsp:sp>
    <dsp:sp modelId="{C25ED6D1-BAEF-429A-9BA1-A5970EC31763}">
      <dsp:nvSpPr>
        <dsp:cNvPr id="0" name=""/>
        <dsp:cNvSpPr/>
      </dsp:nvSpPr>
      <dsp:spPr>
        <a:xfrm>
          <a:off x="4994221" y="1073043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962B5-CE58-4A4E-B974-4AD78A0B7468}">
      <dsp:nvSpPr>
        <dsp:cNvPr id="0" name=""/>
        <dsp:cNvSpPr/>
      </dsp:nvSpPr>
      <dsp:spPr>
        <a:xfrm>
          <a:off x="4988041" y="1201223"/>
          <a:ext cx="1253889" cy="10762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C5FE7-B5E7-49FF-8E07-482ADE8C9A3E}">
      <dsp:nvSpPr>
        <dsp:cNvPr id="0" name=""/>
        <dsp:cNvSpPr/>
      </dsp:nvSpPr>
      <dsp:spPr>
        <a:xfrm>
          <a:off x="5232174" y="1220755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DA3ED-9601-436E-B689-D47C810003D4}">
      <dsp:nvSpPr>
        <dsp:cNvPr id="0" name=""/>
        <dsp:cNvSpPr/>
      </dsp:nvSpPr>
      <dsp:spPr>
        <a:xfrm>
          <a:off x="4988041" y="11393"/>
          <a:ext cx="1253889" cy="107629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Bancos de fomento (nacionais, regionais e internacionais)</a:t>
          </a:r>
        </a:p>
      </dsp:txBody>
      <dsp:txXfrm>
        <a:off x="5182223" y="178073"/>
        <a:ext cx="865525" cy="742939"/>
      </dsp:txXfrm>
    </dsp:sp>
    <dsp:sp modelId="{883B9F4F-0F5B-4316-B3FA-A6FD412152FA}">
      <dsp:nvSpPr>
        <dsp:cNvPr id="0" name=""/>
        <dsp:cNvSpPr/>
      </dsp:nvSpPr>
      <dsp:spPr>
        <a:xfrm>
          <a:off x="6072736" y="493998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823CB-BC30-4607-84A6-BDDE5E0A566F}">
      <dsp:nvSpPr>
        <dsp:cNvPr id="0" name=""/>
        <dsp:cNvSpPr/>
      </dsp:nvSpPr>
      <dsp:spPr>
        <a:xfrm>
          <a:off x="6067328" y="612005"/>
          <a:ext cx="1253889" cy="10762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AA48B-87E0-4583-A4AD-DA328F9CDA80}">
      <dsp:nvSpPr>
        <dsp:cNvPr id="0" name=""/>
        <dsp:cNvSpPr/>
      </dsp:nvSpPr>
      <dsp:spPr>
        <a:xfrm>
          <a:off x="6316870" y="636013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86705-FE10-4BC7-975B-D58B4DA0DAE1}">
      <dsp:nvSpPr>
        <dsp:cNvPr id="0" name=""/>
        <dsp:cNvSpPr/>
      </dsp:nvSpPr>
      <dsp:spPr>
        <a:xfrm>
          <a:off x="6067328" y="1800207"/>
          <a:ext cx="1253889" cy="107629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Agências multilaterais internacionais</a:t>
          </a:r>
        </a:p>
      </dsp:txBody>
      <dsp:txXfrm>
        <a:off x="6261510" y="1966887"/>
        <a:ext cx="865525" cy="742939"/>
      </dsp:txXfrm>
    </dsp:sp>
    <dsp:sp modelId="{6C55EF73-9FDA-4AF0-9E13-3C59AE4FDF10}">
      <dsp:nvSpPr>
        <dsp:cNvPr id="0" name=""/>
        <dsp:cNvSpPr/>
      </dsp:nvSpPr>
      <dsp:spPr>
        <a:xfrm>
          <a:off x="6315325" y="2743036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52325-5175-4459-A534-06918B33683E}">
      <dsp:nvSpPr>
        <dsp:cNvPr id="0" name=""/>
        <dsp:cNvSpPr/>
      </dsp:nvSpPr>
      <dsp:spPr>
        <a:xfrm>
          <a:off x="4988041" y="2389424"/>
          <a:ext cx="1253889" cy="10762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2EDB9-48DF-4DB2-90B8-C477E6EC54D0}">
      <dsp:nvSpPr>
        <dsp:cNvPr id="0" name=""/>
        <dsp:cNvSpPr/>
      </dsp:nvSpPr>
      <dsp:spPr>
        <a:xfrm>
          <a:off x="6082780" y="2861857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71EA1-8BB2-4CA4-AF4E-6FBAE48459D2}">
      <dsp:nvSpPr>
        <dsp:cNvPr id="0" name=""/>
        <dsp:cNvSpPr/>
      </dsp:nvSpPr>
      <dsp:spPr>
        <a:xfrm>
          <a:off x="2830238" y="2382914"/>
          <a:ext cx="1253889" cy="107629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Prefeituras</a:t>
          </a:r>
        </a:p>
      </dsp:txBody>
      <dsp:txXfrm>
        <a:off x="3024420" y="2549594"/>
        <a:ext cx="865525" cy="742939"/>
      </dsp:txXfrm>
    </dsp:sp>
    <dsp:sp modelId="{6A37DD8D-3DAD-463B-8CBA-C246C537B4BE}">
      <dsp:nvSpPr>
        <dsp:cNvPr id="0" name=""/>
        <dsp:cNvSpPr/>
      </dsp:nvSpPr>
      <dsp:spPr>
        <a:xfrm>
          <a:off x="2865776" y="2859822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5582E-B62D-4A28-A814-18C651262A43}">
      <dsp:nvSpPr>
        <dsp:cNvPr id="0" name=""/>
        <dsp:cNvSpPr/>
      </dsp:nvSpPr>
      <dsp:spPr>
        <a:xfrm>
          <a:off x="1750950" y="2981084"/>
          <a:ext cx="1253889" cy="10762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42C6-289D-4A61-A22D-2E016708D46B}">
      <dsp:nvSpPr>
        <dsp:cNvPr id="0" name=""/>
        <dsp:cNvSpPr/>
      </dsp:nvSpPr>
      <dsp:spPr>
        <a:xfrm>
          <a:off x="2604646" y="2996140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12F3D-385F-44AB-8CCE-038DA2A26031}">
      <dsp:nvSpPr>
        <dsp:cNvPr id="0" name=""/>
        <dsp:cNvSpPr/>
      </dsp:nvSpPr>
      <dsp:spPr>
        <a:xfrm>
          <a:off x="7140435" y="2403260"/>
          <a:ext cx="1253889" cy="107629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Consórcios</a:t>
          </a:r>
        </a:p>
      </dsp:txBody>
      <dsp:txXfrm>
        <a:off x="7334617" y="2569940"/>
        <a:ext cx="865525" cy="742939"/>
      </dsp:txXfrm>
    </dsp:sp>
    <dsp:sp modelId="{D25289C3-A970-4D93-96E2-D0C74F9811AB}">
      <dsp:nvSpPr>
        <dsp:cNvPr id="0" name=""/>
        <dsp:cNvSpPr/>
      </dsp:nvSpPr>
      <dsp:spPr>
        <a:xfrm>
          <a:off x="7389204" y="3346090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AF901-8974-4122-8495-83CC4359C1F8}">
      <dsp:nvSpPr>
        <dsp:cNvPr id="0" name=""/>
        <dsp:cNvSpPr/>
      </dsp:nvSpPr>
      <dsp:spPr>
        <a:xfrm>
          <a:off x="6061920" y="2992884"/>
          <a:ext cx="1253889" cy="10762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1AC11-DEA9-417A-8D5F-7698A0682969}">
      <dsp:nvSpPr>
        <dsp:cNvPr id="0" name=""/>
        <dsp:cNvSpPr/>
      </dsp:nvSpPr>
      <dsp:spPr>
        <a:xfrm>
          <a:off x="7156659" y="3465317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9F924-36FF-48F5-B7FA-433CD9BCDA7B}">
      <dsp:nvSpPr>
        <dsp:cNvPr id="0" name=""/>
        <dsp:cNvSpPr/>
      </dsp:nvSpPr>
      <dsp:spPr>
        <a:xfrm>
          <a:off x="7145071" y="23194"/>
          <a:ext cx="1253889" cy="107629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Setor privado</a:t>
          </a:r>
        </a:p>
      </dsp:txBody>
      <dsp:txXfrm>
        <a:off x="7339253" y="189874"/>
        <a:ext cx="865525" cy="742939"/>
      </dsp:txXfrm>
    </dsp:sp>
    <dsp:sp modelId="{C59F76C6-63DB-411F-83A3-77D082CC3DC4}">
      <dsp:nvSpPr>
        <dsp:cNvPr id="0" name=""/>
        <dsp:cNvSpPr/>
      </dsp:nvSpPr>
      <dsp:spPr>
        <a:xfrm>
          <a:off x="8012673" y="969686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C717C-C6A6-4DF0-B771-11A7EE5C08A9}">
      <dsp:nvSpPr>
        <dsp:cNvPr id="0" name=""/>
        <dsp:cNvSpPr/>
      </dsp:nvSpPr>
      <dsp:spPr>
        <a:xfrm>
          <a:off x="7145071" y="1211396"/>
          <a:ext cx="1253889" cy="10762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7E375-9D25-46D5-A72A-7293E8958358}">
      <dsp:nvSpPr>
        <dsp:cNvPr id="0" name=""/>
        <dsp:cNvSpPr/>
      </dsp:nvSpPr>
      <dsp:spPr>
        <a:xfrm>
          <a:off x="8012673" y="1217906"/>
          <a:ext cx="146016" cy="1261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dirty="0"/>
              <a:t>A experiência local é </a:t>
            </a:r>
            <a:r>
              <a:rPr lang="pt-BR" b="1" dirty="0"/>
              <a:t>replicável </a:t>
            </a:r>
            <a:r>
              <a:rPr lang="pt-BR" dirty="0"/>
              <a:t>a outros municípios brasileiros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dirty="0"/>
              <a:t>As experiências locais </a:t>
            </a:r>
            <a:r>
              <a:rPr lang="pt-BR" b="1" dirty="0"/>
              <a:t>subsidiam</a:t>
            </a:r>
            <a:r>
              <a:rPr lang="pt-BR" dirty="0"/>
              <a:t> a elaboração da </a:t>
            </a:r>
            <a:r>
              <a:rPr lang="pt-BR" b="1" dirty="0"/>
              <a:t>PNDU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ECF22-2A50-4969-B48E-31CD9273E5E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36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latin typeface="Calibri" panose="020F0502020204030204" pitchFamily="34" charset="0"/>
              </a:rPr>
              <a:t>Propõe a construção de uma </a:t>
            </a:r>
            <a:r>
              <a:rPr lang="pt-BR" sz="1200" b="1" dirty="0">
                <a:latin typeface="Calibri" panose="020F0502020204030204" pitchFamily="34" charset="0"/>
              </a:rPr>
              <a:t>visão estratégica sobre o território brasileiro, </a:t>
            </a:r>
            <a:r>
              <a:rPr lang="pt-BR" sz="1200" dirty="0">
                <a:latin typeface="Calibri" panose="020F0502020204030204" pitchFamily="34" charset="0"/>
              </a:rPr>
              <a:t>adotando uma </a:t>
            </a:r>
            <a:r>
              <a:rPr lang="pt-BR" sz="1200" b="1" dirty="0">
                <a:latin typeface="Calibri" panose="020F0502020204030204" pitchFamily="34" charset="0"/>
              </a:rPr>
              <a:t>abordagem </a:t>
            </a:r>
            <a:r>
              <a:rPr lang="pt-BR" sz="1200" b="1" dirty="0" err="1">
                <a:latin typeface="Calibri" panose="020F0502020204030204" pitchFamily="34" charset="0"/>
              </a:rPr>
              <a:t>multiescalar</a:t>
            </a:r>
            <a:r>
              <a:rPr lang="pt-BR" sz="1200" b="1" dirty="0">
                <a:latin typeface="Calibri" panose="020F0502020204030204" pitchFamily="34" charset="0"/>
              </a:rPr>
              <a:t> </a:t>
            </a:r>
            <a:r>
              <a:rPr lang="pt-BR" sz="1200" dirty="0">
                <a:latin typeface="Calibri" panose="020F0502020204030204" pitchFamily="34" charset="0"/>
              </a:rPr>
              <a:t>(ou multinível)</a:t>
            </a:r>
            <a:r>
              <a:rPr lang="pt-BR" sz="1200" b="1" dirty="0">
                <a:latin typeface="Calibri" panose="020F0502020204030204" pitchFamily="34" charset="0"/>
              </a:rPr>
              <a:t>, </a:t>
            </a:r>
            <a:r>
              <a:rPr lang="pt-BR" sz="1200" b="1" dirty="0" err="1">
                <a:latin typeface="Calibri" panose="020F0502020204030204" pitchFamily="34" charset="0"/>
              </a:rPr>
              <a:t>interfederativa</a:t>
            </a:r>
            <a:r>
              <a:rPr lang="pt-BR" sz="1200" b="1" dirty="0">
                <a:latin typeface="Calibri" panose="020F0502020204030204" pitchFamily="34" charset="0"/>
              </a:rPr>
              <a:t>, intersetorial </a:t>
            </a:r>
            <a:r>
              <a:rPr lang="pt-BR" sz="1200" dirty="0">
                <a:latin typeface="Calibri" panose="020F0502020204030204" pitchFamily="34" charset="0"/>
              </a:rPr>
              <a:t>(e interinstitucional), e uma perspectiva </a:t>
            </a:r>
            <a:r>
              <a:rPr lang="pt-BR" sz="1200" b="1" dirty="0">
                <a:latin typeface="Calibri" panose="020F0502020204030204" pitchFamily="34" charset="0"/>
              </a:rPr>
              <a:t>sistêmica</a:t>
            </a:r>
            <a:r>
              <a:rPr lang="pt-BR" sz="1200" dirty="0">
                <a:latin typeface="Calibri" panose="020F0502020204030204" pitchFamily="34" charset="0"/>
              </a:rPr>
              <a:t>, que incorpora </a:t>
            </a:r>
            <a:r>
              <a:rPr lang="pt-BR" sz="1200" b="1" dirty="0">
                <a:latin typeface="Calibri" panose="020F0502020204030204" pitchFamily="34" charset="0"/>
              </a:rPr>
              <a:t>temas transversais </a:t>
            </a:r>
            <a:r>
              <a:rPr lang="pt-BR" sz="1200" dirty="0">
                <a:latin typeface="Calibri" panose="020F0502020204030204" pitchFamily="34" charset="0"/>
              </a:rPr>
              <a:t>e a dimensão do </a:t>
            </a:r>
            <a:r>
              <a:rPr lang="pt-BR" sz="1200" b="1" dirty="0">
                <a:latin typeface="Calibri" panose="020F0502020204030204" pitchFamily="34" charset="0"/>
              </a:rPr>
              <a:t>desenvolvimento econômico.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ECF22-2A50-4969-B48E-31CD9273E5E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77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Vremena Grotesk" pitchFamily="50" charset="0"/>
              </a:rPr>
              <a:t>GT 1 – </a:t>
            </a:r>
            <a:r>
              <a:rPr lang="pt-BR" sz="1100" b="1" spc="-1" dirty="0">
                <a:solidFill>
                  <a:srgbClr val="2F5597"/>
                </a:solidFill>
                <a:latin typeface="Vremena Grotesk" pitchFamily="50" charset="0"/>
                <a:ea typeface="Verdana"/>
                <a:cs typeface="Arial"/>
              </a:rPr>
              <a:t>Diversidade territorial - disparidades regionais, urbanas e digitais</a:t>
            </a:r>
            <a:endParaRPr lang="pt-BR" sz="1400" b="1" spc="-1" dirty="0">
              <a:solidFill>
                <a:srgbClr val="2F5597"/>
              </a:solidFill>
              <a:latin typeface="Vremena Grotesk" pitchFamily="50" charset="0"/>
              <a:ea typeface="Verdana"/>
              <a:cs typeface="Arial"/>
            </a:endParaRPr>
          </a:p>
          <a:p>
            <a:pPr lvl="1" algn="just" defTabSz="457200">
              <a:lnSpc>
                <a:spcPts val="2200"/>
              </a:lnSpc>
              <a:spcBef>
                <a:spcPct val="0"/>
              </a:spcBef>
              <a:spcAft>
                <a:spcPts val="2400"/>
              </a:spcAft>
              <a:buClrTx/>
            </a:pPr>
            <a:r>
              <a:rPr lang="pt-BR" sz="1750" i="1" dirty="0">
                <a:latin typeface="Vremena Grotesk" pitchFamily="50" charset="0"/>
              </a:rPr>
              <a:t>O processo de elaboração da Carta deve ser informado por uma visão complexa e multiescalar do território nacional.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Caracterização das desigualdades e da diversidade socioespacial, econômica, ambiental, digital e cultural dos municípios;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Tipificação dos municípios por características e particularidades comuns:</a:t>
            </a:r>
          </a:p>
          <a:p>
            <a:pPr marL="1657350" lvl="3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Territoriais;</a:t>
            </a:r>
          </a:p>
          <a:p>
            <a:pPr marL="1657350" lvl="3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Comportamentais e digitais;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Identificação de potencialidades econômicas a serem fomentadas por meio de recomendação de tecnologias.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GT 2 – </a:t>
            </a: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ea typeface="Verdana"/>
                <a:cs typeface="Arial"/>
                <a:sym typeface="Arial"/>
              </a:rPr>
              <a:t>Governança das cidades inteligentes</a:t>
            </a:r>
          </a:p>
          <a:p>
            <a:pPr lvl="1"/>
            <a:r>
              <a:rPr lang="pt-BR" sz="1750" i="1" dirty="0">
                <a:latin typeface="Vremena Grotesk" pitchFamily="50" charset="0"/>
              </a:rPr>
              <a:t>Como serão os modelos de governança urbana da Cidade Inteligente? 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Novas formas organizacionais do poder público local e o papel dos municípios;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Novas formas de planejamento urbano dinâmico;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Oportunidades decorrentes da digitalização para melhorar a cooperação intersetorial;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Sistema de governança interfederativa na transformação digital - responsabilidades nacionais, estaduais, supramunicipais e locais;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Garantir a qualidade dos dados abertos para promover ecossistemas de cocriação; 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750" dirty="0">
                <a:latin typeface="Vremena Grotesk" pitchFamily="50" charset="0"/>
              </a:rPr>
              <a:t>Novos relacionamentos entre os municípios e os cidadãos.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GT 3 (</a:t>
            </a:r>
            <a:r>
              <a:rPr lang="pt-BR" sz="1100" b="1" i="0" u="none" strike="noStrike" cap="none" dirty="0">
                <a:solidFill>
                  <a:srgbClr val="FF0000"/>
                </a:solidFill>
                <a:latin typeface="Vremena Grotesk" pitchFamily="50" charset="0"/>
                <a:ea typeface="Verdana"/>
                <a:cs typeface="Arial"/>
                <a:sym typeface="Arial"/>
              </a:rPr>
              <a:t>NÃO TEVE CONTINUIDADE PELOS MEMBROS) </a:t>
            </a: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ea typeface="Verdana"/>
                <a:cs typeface="Arial"/>
                <a:sym typeface="Arial"/>
              </a:rPr>
              <a:t>Comunicação estratégica/ inteligente/ engajamento – </a:t>
            </a:r>
            <a:endParaRPr lang="pt-BR" sz="1100" b="1" i="0" u="none" strike="noStrike" cap="none" dirty="0">
              <a:solidFill>
                <a:srgbClr val="FF0000"/>
              </a:solidFill>
              <a:latin typeface="Vremena Grotesk" pitchFamily="50" charset="0"/>
              <a:ea typeface="Verdana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GT 4 – </a:t>
            </a: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ea typeface="Verdana"/>
                <a:cs typeface="Arial"/>
                <a:sym typeface="Arial"/>
              </a:rPr>
              <a:t>Infraestrutura e segurança cibernética</a:t>
            </a: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pt-BR" sz="1750" b="0" i="1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A infraestrutura digital impulsiona a transição digital nas cidades e no território</a:t>
            </a: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pt-BR" sz="1750" b="0" i="1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A estabilidade das redes e a sua proteção contra agentes maliciosos é critica para a governança dos novos sistemas de infraestrutura digital.</a:t>
            </a: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75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Infraestrutura digital é camada de infraestrutura urbana;</a:t>
            </a: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75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DiD – Desenvolvimento Induzido pela Digitalização;</a:t>
            </a: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75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Disputas territoriais por instalação de infraestrutura: ex: governança de postes.</a:t>
            </a: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75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Cartografia das redes de telecomunicação existentes (mapeamento digital </a:t>
            </a:r>
            <a:r>
              <a:rPr lang="pt-BR" sz="1750" dirty="0">
                <a:latin typeface="Vremena Grotesk" pitchFamily="50" charset="0"/>
              </a:rPr>
              <a:t>de redes de fibra ótica, satélites, estações rádio-base);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GT 5 - </a:t>
            </a: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ea typeface="Verdana"/>
                <a:cs typeface="Arial"/>
                <a:sym typeface="Arial"/>
              </a:rPr>
              <a:t>Transformação da economia urbana</a:t>
            </a: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pt-BR" sz="1750" b="0" i="1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A cidade inteligente como expressão material das transformações macroeconômicas vinculadas à digitalização em curso no País.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Novos modelos de negócio e mecanismos de prestação dos serviços urbanos;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Modelos de financiamento da transição para uma cidade inteligente;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Novos modelos de consumo, produção e logística urbana;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Oportunidades para promoção de Economia Circular;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Impacto do modelo “gig economy” na sociedade urbana;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Novos requerimentos para a construção de competências e formação;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DiD – Desenvolvimento Urbano Induzido pela Digitalização. </a:t>
            </a: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GT 6 – Regulação/Legislação</a:t>
            </a: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pt-BR" sz="1750" b="0" i="1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O fenômeno digital traz um novo grau de pressão por mudanças jurídicas, políticas e regulatórias do espaço urbano.</a:t>
            </a: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Promover inovação, proteger direitos individuais e simultaneamente respeitar o interesse público;</a:t>
            </a: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Quadro jurídico-legal para contratação de inovação pelo poder público; </a:t>
            </a: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Entender as consequências socias e urbanas da produção, interpretação e utilização de dados;</a:t>
            </a: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Imposto digital para o financiamento de desenvolvimento urbano inteligente e sustentável;</a:t>
            </a: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Expansão da aplicação da Lei Geral de Dados Pessoais;</a:t>
            </a: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Garantia de acesso a dados urbanos pelo Poder Público.</a:t>
            </a: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Regulamentação de serviços disruptivos com impacto no espaço urbano.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GT 7 – </a:t>
            </a:r>
            <a:r>
              <a:rPr lang="pt-BR" sz="1100" b="1" i="0" u="none" strike="noStrike" cap="none" dirty="0">
                <a:solidFill>
                  <a:srgbClr val="000000"/>
                </a:solidFill>
                <a:latin typeface="Vremena Grotesk" pitchFamily="50" charset="0"/>
                <a:ea typeface="Verdana"/>
                <a:cs typeface="Arial"/>
                <a:sym typeface="Arial"/>
              </a:rPr>
              <a:t>Impactos sistêmicos da digitalização nas cidades</a:t>
            </a: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pt-BR" sz="1750" b="0" i="1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Impactos no meio ambiente, na saúde pública e no ambiente urbano construído deverão se tornar críticos em decorrência de políticas de aceleração da transformação digital nas cidades.</a:t>
            </a: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pt-BR" sz="1750" b="0" i="1" u="none" strike="noStrike" cap="none" dirty="0">
                <a:solidFill>
                  <a:srgbClr val="000000"/>
                </a:solidFill>
                <a:latin typeface="Vremena Grotesk" pitchFamily="50" charset="0"/>
                <a:cs typeface="Arial"/>
                <a:sym typeface="Arial"/>
              </a:rPr>
              <a:t>Temas que devem ser abordadas de forma interdisciplinar por todos atores envolvidos são: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Impactos ambientais. Ex: resíduos eletrônicos, poluição eletromagnética.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Consumo energético;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Saúde pública;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Saturação e Sobrecarga do Espaço Urbano;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Vremena Grotesk" pitchFamily="50" charset="0"/>
              </a:rPr>
              <a:t>Soluções sistêmicas para os impactos adversos.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ECF22-2A50-4969-B48E-31CD9273E5E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59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b="1" dirty="0"/>
              <a:t>Escutas / trocas de experiências internacionais:</a:t>
            </a:r>
          </a:p>
          <a:p>
            <a:pPr marL="914400" lvl="2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b="1" dirty="0"/>
              <a:t>Fev/2020:</a:t>
            </a:r>
            <a:r>
              <a:rPr lang="pt-BR" dirty="0"/>
              <a:t> World Urban Forum</a:t>
            </a:r>
          </a:p>
          <a:p>
            <a:pPr marL="914400" lvl="2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b="1" dirty="0"/>
              <a:t>Mar/2020: </a:t>
            </a:r>
            <a:r>
              <a:rPr lang="pt-BR" dirty="0"/>
              <a:t>Cúpula Hemisférica de Prefeitos e Governos Locais</a:t>
            </a:r>
          </a:p>
          <a:p>
            <a:pPr marL="914400" lvl="2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pt-BR" dirty="0"/>
          </a:p>
          <a:p>
            <a:pPr marL="914400" lvl="2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b="1" dirty="0"/>
              <a:t>Escutas com municípios: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b="1" dirty="0"/>
              <a:t>Mar/2020: </a:t>
            </a:r>
            <a:r>
              <a:rPr lang="pt-BR" b="0" dirty="0"/>
              <a:t>Reunião geral da Frente Nacional dos Prefeitos (FNP)</a:t>
            </a:r>
          </a:p>
          <a:p>
            <a:pPr marL="914400" lvl="2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b="1" dirty="0"/>
              <a:t>Mar/2020: </a:t>
            </a:r>
            <a:r>
              <a:rPr lang="pt-BR" dirty="0"/>
              <a:t>Cúpula Hemisférica de Prefeitos e Governos Locais</a:t>
            </a:r>
            <a:endParaRPr lang="pt-BR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ECF22-2A50-4969-B48E-31CD9273E5E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46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/>
              <a:t>Redes de Conhecimento têm um </a:t>
            </a:r>
            <a:r>
              <a:rPr lang="pt-BR" sz="1200" b="0" dirty="0">
                <a:solidFill>
                  <a:srgbClr val="00B050"/>
                </a:solidFill>
              </a:rPr>
              <a:t>imenso potencial </a:t>
            </a:r>
            <a:r>
              <a:rPr lang="pt-BR" sz="1200" b="0" dirty="0"/>
              <a:t>para acelerar e melhorar o </a:t>
            </a:r>
            <a:r>
              <a:rPr lang="pt-BR" sz="1200" b="0" dirty="0">
                <a:solidFill>
                  <a:srgbClr val="00B050"/>
                </a:solidFill>
              </a:rPr>
              <a:t>compartilhamento de conhecimento</a:t>
            </a:r>
            <a:r>
              <a:rPr lang="pt-BR" sz="1200" b="0" dirty="0"/>
              <a:t>, a </a:t>
            </a:r>
            <a:r>
              <a:rPr lang="pt-BR" sz="1200" b="0" dirty="0">
                <a:solidFill>
                  <a:srgbClr val="00B050"/>
                </a:solidFill>
              </a:rPr>
              <a:t>colaboração</a:t>
            </a:r>
            <a:r>
              <a:rPr lang="pt-BR" sz="1200" b="0" dirty="0"/>
              <a:t> e a </a:t>
            </a:r>
            <a:r>
              <a:rPr lang="pt-BR" sz="1200" b="0" dirty="0">
                <a:solidFill>
                  <a:srgbClr val="00B050"/>
                </a:solidFill>
              </a:rPr>
              <a:t>comunicação</a:t>
            </a:r>
            <a:r>
              <a:rPr lang="pt-BR" sz="1200" b="0" dirty="0"/>
              <a:t> sobre temas que importam aos seus integrantes.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ECF22-2A50-4969-B48E-31CD9273E5E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77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dirty="0"/>
              <a:t>Gráfico revisado e atualizado em 08/07/2019.</a:t>
            </a:r>
          </a:p>
        </p:txBody>
      </p:sp>
    </p:spTree>
    <p:extLst>
      <p:ext uri="{BB962C8B-B14F-4D97-AF65-F5344CB8AC3E}">
        <p14:creationId xmlns:p14="http://schemas.microsoft.com/office/powerpoint/2010/main" val="218138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-BR" sz="1000" dirty="0"/>
              <a:t>Gráfico revisado e atualizado em 08/07/2019.</a:t>
            </a:r>
          </a:p>
        </p:txBody>
      </p:sp>
    </p:spTree>
    <p:extLst>
      <p:ext uri="{BB962C8B-B14F-4D97-AF65-F5344CB8AC3E}">
        <p14:creationId xmlns:p14="http://schemas.microsoft.com/office/powerpoint/2010/main" val="131941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ECF22-2A50-4969-B48E-31CD9273E5EC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2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8724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3375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2299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94756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9011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31048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2299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52794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48752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878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22174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55889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77539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6266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1715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72553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45178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8209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09933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0793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00166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6201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36F48-DB84-489A-A598-4F9A7EC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64030"/>
            <a:ext cx="6268922" cy="62665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9C2B0-4CE3-4D2D-B5BF-9C363990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497772" cy="4292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1259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acidades.gov.br/bibliotec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917119-7215-4479-B50A-6B2313A68F80}"/>
              </a:ext>
            </a:extLst>
          </p:cNvPr>
          <p:cNvSpPr txBox="1"/>
          <p:nvPr/>
        </p:nvSpPr>
        <p:spPr>
          <a:xfrm>
            <a:off x="606581" y="1239570"/>
            <a:ext cx="8799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Humanst521 Lt BT" panose="020B0402020204020304" pitchFamily="34" charset="0"/>
              </a:rPr>
              <a:t>III Encontro das Comissões de Política Urbana e Ambiental dos Conselhos de Arquitetura e Urbanismo do Brasil e dos Estados</a:t>
            </a:r>
            <a:endParaRPr lang="pt-BR" sz="3000" b="1" i="1" dirty="0">
              <a:solidFill>
                <a:schemeClr val="tx1"/>
              </a:solidFill>
              <a:latin typeface="Humanst521 Lt BT" panose="020B04020202040203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0984EB-2809-4139-B279-133B142DE909}"/>
              </a:ext>
            </a:extLst>
          </p:cNvPr>
          <p:cNvSpPr txBox="1"/>
          <p:nvPr/>
        </p:nvSpPr>
        <p:spPr>
          <a:xfrm>
            <a:off x="319596" y="3905374"/>
            <a:ext cx="73722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spc="-1" dirty="0">
                <a:latin typeface="Vremena Grotesk"/>
                <a:ea typeface="Verdana"/>
              </a:rPr>
              <a:t>Adriana Melo Alves</a:t>
            </a:r>
          </a:p>
          <a:p>
            <a:r>
              <a:rPr lang="pt-BR" sz="1500" spc="-1" dirty="0">
                <a:latin typeface="Vremena Grotesk"/>
                <a:ea typeface="Verdana"/>
              </a:rPr>
              <a:t>Secretária Nacional de Desenvolvimento Regional e Urbano </a:t>
            </a:r>
          </a:p>
          <a:p>
            <a:r>
              <a:rPr lang="pt-BR" sz="1500" spc="-1" dirty="0">
                <a:latin typeface="Vremena Grotesk"/>
                <a:ea typeface="Verdana"/>
              </a:rPr>
              <a:t>Ministério do Desenvolvimento Regional e Urbano</a:t>
            </a:r>
            <a:endParaRPr lang="pt-BR" sz="1500" spc="-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E372B8-C686-49F6-A4C9-5340DE52E4A6}"/>
              </a:ext>
            </a:extLst>
          </p:cNvPr>
          <p:cNvSpPr txBox="1"/>
          <p:nvPr/>
        </p:nvSpPr>
        <p:spPr>
          <a:xfrm>
            <a:off x="309400" y="4834373"/>
            <a:ext cx="101337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38" dirty="0">
                <a:solidFill>
                  <a:schemeClr val="tx1"/>
                </a:solidFill>
                <a:latin typeface="Humanst521 Lt BT" panose="020B0402020204020304" pitchFamily="34" charset="0"/>
              </a:rPr>
              <a:t>Março | 2020</a:t>
            </a:r>
          </a:p>
        </p:txBody>
      </p:sp>
    </p:spTree>
    <p:extLst>
      <p:ext uri="{BB962C8B-B14F-4D97-AF65-F5344CB8AC3E}">
        <p14:creationId xmlns:p14="http://schemas.microsoft.com/office/powerpoint/2010/main" val="351201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4C07BA0A-BF2A-4CE2-AAE6-9FD1A57D4A48}"/>
              </a:ext>
            </a:extLst>
          </p:cNvPr>
          <p:cNvSpPr txBox="1">
            <a:spLocks/>
          </p:cNvSpPr>
          <p:nvPr/>
        </p:nvSpPr>
        <p:spPr>
          <a:xfrm>
            <a:off x="2155631" y="1704417"/>
            <a:ext cx="7255133" cy="3648873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2950">
              <a:lnSpc>
                <a:spcPct val="150000"/>
              </a:lnSpc>
              <a:spcBef>
                <a:spcPts val="488"/>
              </a:spcBef>
              <a:buClrTx/>
              <a:defRPr/>
            </a:pPr>
            <a:r>
              <a:rPr lang="pt-BR" sz="1950" b="1" dirty="0">
                <a:solidFill>
                  <a:srgbClr val="00B050"/>
                </a:solidFill>
                <a:latin typeface="Calibri" panose="020F0502020204030204" pitchFamily="34" charset="0"/>
                <a:cs typeface="Arial"/>
              </a:rPr>
              <a:t>Tipologias:</a:t>
            </a:r>
          </a:p>
          <a:p>
            <a:pPr defTabSz="742950">
              <a:lnSpc>
                <a:spcPct val="150000"/>
              </a:lnSpc>
              <a:spcBef>
                <a:spcPts val="488"/>
              </a:spcBef>
              <a:buClrTx/>
              <a:defRPr/>
            </a:pPr>
            <a:endParaRPr lang="pt-BR" sz="406" b="1" dirty="0">
              <a:solidFill>
                <a:srgbClr val="00B050"/>
              </a:solidFill>
              <a:latin typeface="Arial"/>
              <a:cs typeface="Arial"/>
            </a:endParaRP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pt-BR" sz="1625" kern="800" dirty="0">
                <a:solidFill>
                  <a:schemeClr val="tx1"/>
                </a:solidFill>
                <a:latin typeface="Calibri" panose="020F0502020204030204" pitchFamily="34" charset="0"/>
              </a:rPr>
              <a:t>Oferecer a leitura das complexidades e especificidades do território brasileiro com </a:t>
            </a:r>
            <a:r>
              <a:rPr lang="pt-BR" sz="1625" b="1" kern="800" dirty="0">
                <a:solidFill>
                  <a:schemeClr val="tx1"/>
                </a:solidFill>
                <a:latin typeface="Calibri" panose="020F0502020204030204" pitchFamily="34" charset="0"/>
              </a:rPr>
              <a:t>máxima customização “possível”</a:t>
            </a:r>
            <a:r>
              <a:rPr lang="pt-BR" sz="1625" kern="800" dirty="0">
                <a:solidFill>
                  <a:schemeClr val="tx1"/>
                </a:solidFill>
                <a:latin typeface="Calibri" panose="020F0502020204030204" pitchFamily="34" charset="0"/>
              </a:rPr>
              <a:t> em termos de caracterização – agendas para cada “tipo”;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endParaRPr lang="pt-BR" sz="1625" kern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pt-BR" sz="1625" kern="800" dirty="0">
                <a:solidFill>
                  <a:schemeClr val="tx1"/>
                </a:solidFill>
                <a:latin typeface="Calibri" panose="020F0502020204030204" pitchFamily="34" charset="0"/>
              </a:rPr>
              <a:t>Fortalecimento de uma rede </a:t>
            </a:r>
            <a:r>
              <a:rPr lang="pt-BR" sz="1625" kern="800" dirty="0" err="1">
                <a:solidFill>
                  <a:schemeClr val="tx1"/>
                </a:solidFill>
                <a:latin typeface="Calibri" panose="020F0502020204030204" pitchFamily="34" charset="0"/>
              </a:rPr>
              <a:t>policêntrica</a:t>
            </a:r>
            <a:r>
              <a:rPr lang="pt-BR" sz="1625" kern="800" dirty="0">
                <a:solidFill>
                  <a:schemeClr val="tx1"/>
                </a:solidFill>
                <a:latin typeface="Calibri" panose="020F0502020204030204" pitchFamily="34" charset="0"/>
              </a:rPr>
              <a:t> de cidades no território -&gt; ponto de contato com a PNDR (</a:t>
            </a:r>
            <a:r>
              <a:rPr lang="pt-BR" sz="1625" b="1" kern="800" dirty="0">
                <a:solidFill>
                  <a:schemeClr val="tx1"/>
                </a:solidFill>
                <a:latin typeface="Calibri" panose="020F0502020204030204" pitchFamily="34" charset="0"/>
              </a:rPr>
              <a:t>cidades como “hubs” de desenvolvimento </a:t>
            </a:r>
            <a:r>
              <a:rPr lang="pt-BR" sz="1625" kern="800" dirty="0">
                <a:solidFill>
                  <a:schemeClr val="tx1"/>
                </a:solidFill>
                <a:latin typeface="Calibri" panose="020F0502020204030204" pitchFamily="34" charset="0"/>
              </a:rPr>
              <a:t>com redução de desigualdades);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endParaRPr lang="pt-BR" sz="1625" kern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pt-BR" sz="1625" kern="800" dirty="0">
                <a:solidFill>
                  <a:schemeClr val="tx1"/>
                </a:solidFill>
                <a:latin typeface="Calibri" panose="020F0502020204030204" pitchFamily="34" charset="0"/>
              </a:rPr>
              <a:t>Construção de </a:t>
            </a:r>
            <a:r>
              <a:rPr lang="pt-BR" sz="1625" b="1" kern="800" dirty="0">
                <a:solidFill>
                  <a:schemeClr val="tx1"/>
                </a:solidFill>
                <a:latin typeface="Calibri" panose="020F0502020204030204" pitchFamily="34" charset="0"/>
              </a:rPr>
              <a:t>tipologia municipal </a:t>
            </a:r>
            <a:r>
              <a:rPr lang="pt-BR" sz="1625" kern="800" dirty="0">
                <a:solidFill>
                  <a:schemeClr val="tx1"/>
                </a:solidFill>
                <a:latin typeface="Calibri" panose="020F0502020204030204" pitchFamily="34" charset="0"/>
              </a:rPr>
              <a:t>e de </a:t>
            </a:r>
            <a:r>
              <a:rPr lang="pt-BR" sz="1625" b="1" kern="800" dirty="0">
                <a:solidFill>
                  <a:schemeClr val="tx1"/>
                </a:solidFill>
                <a:latin typeface="Calibri" panose="020F0502020204030204" pitchFamily="34" charset="0"/>
              </a:rPr>
              <a:t>tipologia </a:t>
            </a:r>
            <a:r>
              <a:rPr lang="pt-BR" sz="1625" b="1" kern="800" dirty="0" err="1">
                <a:solidFill>
                  <a:schemeClr val="tx1"/>
                </a:solidFill>
                <a:latin typeface="Calibri" panose="020F0502020204030204" pitchFamily="34" charset="0"/>
              </a:rPr>
              <a:t>supramunicipal</a:t>
            </a:r>
            <a:r>
              <a:rPr lang="pt-BR" sz="1625" kern="800" dirty="0">
                <a:solidFill>
                  <a:schemeClr val="tx1"/>
                </a:solidFill>
                <a:latin typeface="Calibri" panose="020F0502020204030204" pitchFamily="34" charset="0"/>
              </a:rPr>
              <a:t>, com base em matriz de porte populacional, caracterizações regionais e outros aspectos (</a:t>
            </a:r>
            <a:r>
              <a:rPr lang="pt-BR" sz="1625" b="1" kern="800" dirty="0">
                <a:solidFill>
                  <a:schemeClr val="tx1"/>
                </a:solidFill>
                <a:latin typeface="Calibri" panose="020F0502020204030204" pitchFamily="34" charset="0"/>
              </a:rPr>
              <a:t>tipologias dinâmicas</a:t>
            </a:r>
            <a:r>
              <a:rPr lang="pt-BR" sz="1625" kern="800" dirty="0">
                <a:solidFill>
                  <a:schemeClr val="tx1"/>
                </a:solidFill>
                <a:latin typeface="Calibri" panose="020F0502020204030204" pitchFamily="34" charset="0"/>
              </a:rPr>
              <a:t>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8952BF-3BF7-4DD5-B308-551484CD1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515" y="1123034"/>
            <a:ext cx="7515714" cy="4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1950" b="1" dirty="0">
                <a:latin typeface="Calibri" panose="020F0502020204030204" pitchFamily="34" charset="0"/>
              </a:rPr>
              <a:t>Política Nacional de Desenvolvimento Urbano</a:t>
            </a:r>
            <a:endParaRPr lang="pt-BR" altLang="pt-BR" sz="1950" b="1" dirty="0">
              <a:latin typeface="Calibri" panose="020F0502020204030204" pitchFamily="34" charset="0"/>
              <a:ea typeface="Arial Unicode MS" pitchFamily="34" charset="-128"/>
            </a:endParaRP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D2C8D875-F23B-45A1-9283-46A4FFEB414F}"/>
              </a:ext>
            </a:extLst>
          </p:cNvPr>
          <p:cNvSpPr/>
          <p:nvPr/>
        </p:nvSpPr>
        <p:spPr>
          <a:xfrm>
            <a:off x="1796127" y="880483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BC78E4-D379-487B-9A03-4FFEB2EE0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4" y="1570610"/>
            <a:ext cx="1521393" cy="161971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F6CEA38-948F-428C-B2D7-F477E148C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" y="3304705"/>
            <a:ext cx="1531177" cy="16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1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2">
            <a:extLst>
              <a:ext uri="{FF2B5EF4-FFF2-40B4-BE49-F238E27FC236}">
                <a16:creationId xmlns:a16="http://schemas.microsoft.com/office/drawing/2014/main" id="{A431DE87-2CAA-4D80-A454-72D66989E9BB}"/>
              </a:ext>
            </a:extLst>
          </p:cNvPr>
          <p:cNvSpPr/>
          <p:nvPr/>
        </p:nvSpPr>
        <p:spPr>
          <a:xfrm>
            <a:off x="1807826" y="1128432"/>
            <a:ext cx="15512" cy="4249637"/>
          </a:xfrm>
          <a:prstGeom prst="line">
            <a:avLst/>
          </a:prstGeom>
          <a:ln>
            <a:headEnd type="triangle" w="med" len="med"/>
            <a:tailEnd type="none" w="med" len="med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/>
          <a:lstStyle/>
          <a:p>
            <a:endParaRPr lang="pt-BR" sz="1138" dirty="0"/>
          </a:p>
        </p:txBody>
      </p:sp>
      <p:sp>
        <p:nvSpPr>
          <p:cNvPr id="33" name="CustomShape 4">
            <a:extLst>
              <a:ext uri="{FF2B5EF4-FFF2-40B4-BE49-F238E27FC236}">
                <a16:creationId xmlns:a16="http://schemas.microsoft.com/office/drawing/2014/main" id="{C92E38B3-FCCB-46AE-B7F0-B5EAEB3395FE}"/>
              </a:ext>
            </a:extLst>
          </p:cNvPr>
          <p:cNvSpPr/>
          <p:nvPr/>
        </p:nvSpPr>
        <p:spPr>
          <a:xfrm>
            <a:off x="2071754" y="954883"/>
            <a:ext cx="2935987" cy="532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r>
              <a:rPr lang="pt-BR" sz="1950" b="1" spc="-1" dirty="0">
                <a:ea typeface="Verdana"/>
              </a:rPr>
              <a:t>Mapa de atores – PNDU </a:t>
            </a:r>
            <a:endParaRPr lang="pt-BR" sz="1950" spc="-1" dirty="0">
              <a:latin typeface="Arial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1020019-3646-4F99-96F6-B70764A36BDD}"/>
              </a:ext>
            </a:extLst>
          </p:cNvPr>
          <p:cNvSpPr/>
          <p:nvPr/>
        </p:nvSpPr>
        <p:spPr>
          <a:xfrm>
            <a:off x="2562105" y="2504824"/>
            <a:ext cx="913524" cy="61232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3" dirty="0">
                <a:solidFill>
                  <a:schemeClr val="tx1"/>
                </a:solidFill>
              </a:rPr>
              <a:t>Grupos temáticos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8508AA7-D391-4DE1-A287-177E01C6C741}"/>
              </a:ext>
            </a:extLst>
          </p:cNvPr>
          <p:cNvSpPr/>
          <p:nvPr/>
        </p:nvSpPr>
        <p:spPr>
          <a:xfrm>
            <a:off x="4642726" y="3454814"/>
            <a:ext cx="913524" cy="61232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3" dirty="0">
                <a:solidFill>
                  <a:schemeClr val="tx1"/>
                </a:solidFill>
              </a:rPr>
              <a:t>Grupos temáticos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EA37262D-27A2-46A1-8891-6B2543B40851}"/>
              </a:ext>
            </a:extLst>
          </p:cNvPr>
          <p:cNvSpPr/>
          <p:nvPr/>
        </p:nvSpPr>
        <p:spPr>
          <a:xfrm>
            <a:off x="4612811" y="2504824"/>
            <a:ext cx="913524" cy="61232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3" dirty="0">
                <a:solidFill>
                  <a:schemeClr val="tx1"/>
                </a:solidFill>
              </a:rPr>
              <a:t>Grupos temáticos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EE8CB4D-4EDC-4C4C-AF37-522493C0425B}"/>
              </a:ext>
            </a:extLst>
          </p:cNvPr>
          <p:cNvSpPr/>
          <p:nvPr/>
        </p:nvSpPr>
        <p:spPr>
          <a:xfrm>
            <a:off x="2562104" y="3454814"/>
            <a:ext cx="913524" cy="61232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3" dirty="0">
                <a:solidFill>
                  <a:schemeClr val="tx1"/>
                </a:solidFill>
              </a:rPr>
              <a:t>Grupos temáticos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40B351FB-4BA7-4EAE-843B-E2CE4AEB5B73}"/>
              </a:ext>
            </a:extLst>
          </p:cNvPr>
          <p:cNvSpPr/>
          <p:nvPr/>
        </p:nvSpPr>
        <p:spPr>
          <a:xfrm>
            <a:off x="5556249" y="1170431"/>
            <a:ext cx="1992967" cy="107963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75" b="1" dirty="0">
              <a:solidFill>
                <a:schemeClr val="bg1"/>
              </a:solidFill>
            </a:endParaRPr>
          </a:p>
        </p:txBody>
      </p:sp>
      <p:graphicFrame>
        <p:nvGraphicFramePr>
          <p:cNvPr id="39" name="Diagrama 38">
            <a:extLst>
              <a:ext uri="{FF2B5EF4-FFF2-40B4-BE49-F238E27FC236}">
                <a16:creationId xmlns:a16="http://schemas.microsoft.com/office/drawing/2014/main" id="{20DF3029-8C3E-4F7B-943E-35A0A3F86FBC}"/>
              </a:ext>
            </a:extLst>
          </p:cNvPr>
          <p:cNvGraphicFramePr/>
          <p:nvPr/>
        </p:nvGraphicFramePr>
        <p:xfrm>
          <a:off x="1300468" y="1475871"/>
          <a:ext cx="5804807" cy="426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Elipse 39">
            <a:extLst>
              <a:ext uri="{FF2B5EF4-FFF2-40B4-BE49-F238E27FC236}">
                <a16:creationId xmlns:a16="http://schemas.microsoft.com/office/drawing/2014/main" id="{80E7E8F4-CDD8-46ED-A284-C14BD2525784}"/>
              </a:ext>
            </a:extLst>
          </p:cNvPr>
          <p:cNvSpPr/>
          <p:nvPr/>
        </p:nvSpPr>
        <p:spPr>
          <a:xfrm>
            <a:off x="3572006" y="2781140"/>
            <a:ext cx="1148104" cy="8017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13" dirty="0">
                <a:solidFill>
                  <a:schemeClr val="tx1"/>
                </a:solidFill>
              </a:rPr>
              <a:t>Grupo de financiamento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79B0F28-463B-4AA9-993D-D862D3A1D1C5}"/>
              </a:ext>
            </a:extLst>
          </p:cNvPr>
          <p:cNvSpPr/>
          <p:nvPr/>
        </p:nvSpPr>
        <p:spPr>
          <a:xfrm>
            <a:off x="4588341" y="2958712"/>
            <a:ext cx="1148104" cy="8472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13" dirty="0">
                <a:solidFill>
                  <a:schemeClr val="tx1"/>
                </a:solidFill>
              </a:rPr>
              <a:t>Municípios e associações de municípios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27EDC51-D489-4518-A0F5-2F43666D63C7}"/>
              </a:ext>
            </a:extLst>
          </p:cNvPr>
          <p:cNvSpPr/>
          <p:nvPr/>
        </p:nvSpPr>
        <p:spPr>
          <a:xfrm>
            <a:off x="2630962" y="2987445"/>
            <a:ext cx="1100500" cy="8033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75" dirty="0">
                <a:solidFill>
                  <a:schemeClr val="tx1"/>
                </a:solidFill>
                <a:latin typeface="Vremena Grotesk"/>
              </a:rPr>
              <a:t>Outros ministérios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848245D1-0065-4366-A1F2-ED07833C428E}"/>
              </a:ext>
            </a:extLst>
          </p:cNvPr>
          <p:cNvSpPr/>
          <p:nvPr/>
        </p:nvSpPr>
        <p:spPr>
          <a:xfrm>
            <a:off x="4845417" y="3743348"/>
            <a:ext cx="1131403" cy="82609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13" dirty="0">
                <a:solidFill>
                  <a:schemeClr val="tx1"/>
                </a:solidFill>
              </a:rPr>
              <a:t>Entidades profissionais e acadêmicas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978E82B-585E-45A2-9ED8-BD590A32BCCE}"/>
              </a:ext>
            </a:extLst>
          </p:cNvPr>
          <p:cNvSpPr txBox="1"/>
          <p:nvPr/>
        </p:nvSpPr>
        <p:spPr>
          <a:xfrm>
            <a:off x="3582386" y="4693032"/>
            <a:ext cx="12409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975" b="1" i="1" dirty="0">
                <a:solidFill>
                  <a:schemeClr val="bg1"/>
                </a:solidFill>
              </a:rPr>
              <a:t>Equipe executiva (SDRU, Projeto ANDUS e convidados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4CCE58D-9C28-4E34-8ACB-4AE498FC2E85}"/>
              </a:ext>
            </a:extLst>
          </p:cNvPr>
          <p:cNvSpPr txBox="1"/>
          <p:nvPr/>
        </p:nvSpPr>
        <p:spPr>
          <a:xfrm>
            <a:off x="3111022" y="2549941"/>
            <a:ext cx="229351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38" b="1" i="1" dirty="0">
                <a:solidFill>
                  <a:schemeClr val="bg1"/>
                </a:solidFill>
              </a:rPr>
              <a:t>Grupos  Estratégicos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95640A1-0834-4D04-8F0F-74AA86CD85CD}"/>
              </a:ext>
            </a:extLst>
          </p:cNvPr>
          <p:cNvSpPr txBox="1"/>
          <p:nvPr/>
        </p:nvSpPr>
        <p:spPr>
          <a:xfrm>
            <a:off x="2965709" y="1830840"/>
            <a:ext cx="24743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  <a:buNone/>
            </a:pPr>
            <a:r>
              <a:rPr lang="pt-BR" sz="1300" i="1" dirty="0">
                <a:solidFill>
                  <a:schemeClr val="bg1"/>
                </a:solidFill>
              </a:rPr>
              <a:t>Esfera ampliada 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A27796F-3D5B-4324-A9E6-FDF31D32FAD6}"/>
              </a:ext>
            </a:extLst>
          </p:cNvPr>
          <p:cNvSpPr/>
          <p:nvPr/>
        </p:nvSpPr>
        <p:spPr>
          <a:xfrm>
            <a:off x="6028615" y="2249093"/>
            <a:ext cx="2030521" cy="102895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75" i="1" dirty="0">
                <a:solidFill>
                  <a:schemeClr val="tx1"/>
                </a:solidFill>
              </a:rPr>
              <a:t>Conjunto de especialistas para compartilhar boas práticas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5AE49B5-FAA2-411E-888F-76E3BFAF79FC}"/>
              </a:ext>
            </a:extLst>
          </p:cNvPr>
          <p:cNvSpPr/>
          <p:nvPr/>
        </p:nvSpPr>
        <p:spPr>
          <a:xfrm>
            <a:off x="3506009" y="3776732"/>
            <a:ext cx="1369219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75" b="1" i="1" dirty="0">
                <a:solidFill>
                  <a:schemeClr val="bg1"/>
                </a:solidFill>
              </a:rPr>
              <a:t>Grupo MDR: SDRU e demais secretarias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73099749-70E3-4731-BC7B-FC40F754E777}"/>
              </a:ext>
            </a:extLst>
          </p:cNvPr>
          <p:cNvSpPr/>
          <p:nvPr/>
        </p:nvSpPr>
        <p:spPr>
          <a:xfrm>
            <a:off x="5585922" y="1534347"/>
            <a:ext cx="199296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75" b="1" i="1" dirty="0">
                <a:solidFill>
                  <a:schemeClr val="bg1"/>
                </a:solidFill>
              </a:rPr>
              <a:t>Grupo de “feedback” nacional &amp; internacional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6524CF68-6B00-4C3B-A6B0-92F62195C539}"/>
              </a:ext>
            </a:extLst>
          </p:cNvPr>
          <p:cNvSpPr/>
          <p:nvPr/>
        </p:nvSpPr>
        <p:spPr>
          <a:xfrm>
            <a:off x="2439248" y="3726779"/>
            <a:ext cx="1100500" cy="8033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75" dirty="0">
                <a:solidFill>
                  <a:schemeClr val="tx1"/>
                </a:solidFill>
                <a:latin typeface="Vremena Grotesk"/>
              </a:rPr>
              <a:t>Governos estaduais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C0B50F48-12F8-4927-A8E5-DA3E7B4878E5}"/>
              </a:ext>
            </a:extLst>
          </p:cNvPr>
          <p:cNvSpPr txBox="1"/>
          <p:nvPr/>
        </p:nvSpPr>
        <p:spPr>
          <a:xfrm>
            <a:off x="6208832" y="4904999"/>
            <a:ext cx="1992967" cy="70179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13184" indent="-113184">
              <a:buFontTx/>
              <a:buChar char="-"/>
              <a:defRPr/>
            </a:pPr>
            <a:r>
              <a:rPr lang="pt-BR" sz="792" dirty="0">
                <a:solidFill>
                  <a:srgbClr val="1E3748"/>
                </a:solidFill>
                <a:latin typeface="Vremena Grotesk"/>
              </a:rPr>
              <a:t>Guia e gere o processo inteiro</a:t>
            </a:r>
          </a:p>
          <a:p>
            <a:pPr marL="113184" indent="-113184">
              <a:buFontTx/>
              <a:buChar char="-"/>
              <a:defRPr/>
            </a:pPr>
            <a:r>
              <a:rPr lang="pt-BR" sz="792" dirty="0">
                <a:solidFill>
                  <a:srgbClr val="1E3748"/>
                </a:solidFill>
                <a:latin typeface="Vremena Grotesk"/>
              </a:rPr>
              <a:t>Formula propostas </a:t>
            </a:r>
          </a:p>
          <a:p>
            <a:pPr marL="113184" indent="-113184">
              <a:buFontTx/>
              <a:buChar char="-"/>
              <a:defRPr/>
            </a:pPr>
            <a:r>
              <a:rPr lang="pt-BR" sz="792" dirty="0">
                <a:solidFill>
                  <a:srgbClr val="1E3748"/>
                </a:solidFill>
                <a:latin typeface="Vremena Grotesk"/>
              </a:rPr>
              <a:t>Responsável pelos resultados finais </a:t>
            </a:r>
          </a:p>
          <a:p>
            <a:pPr marL="113184" indent="-113184">
              <a:buFontTx/>
              <a:buChar char="-"/>
              <a:defRPr/>
            </a:pPr>
            <a:r>
              <a:rPr lang="pt-BR" sz="792" dirty="0">
                <a:solidFill>
                  <a:srgbClr val="1E3748"/>
                </a:solidFill>
                <a:latin typeface="Vremena Grotesk"/>
              </a:rPr>
              <a:t>Define os participantes dos outros grupos</a:t>
            </a:r>
          </a:p>
        </p:txBody>
      </p: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0E81EA36-443A-4966-96F1-40149C8FF584}"/>
              </a:ext>
            </a:extLst>
          </p:cNvPr>
          <p:cNvCxnSpPr>
            <a:cxnSpLocks/>
          </p:cNvCxnSpPr>
          <p:nvPr/>
        </p:nvCxnSpPr>
        <p:spPr>
          <a:xfrm>
            <a:off x="4823357" y="5200777"/>
            <a:ext cx="13662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FFF4B6C-C51F-41F5-BFAA-3C01048C1B31}"/>
              </a:ext>
            </a:extLst>
          </p:cNvPr>
          <p:cNvSpPr txBox="1"/>
          <p:nvPr/>
        </p:nvSpPr>
        <p:spPr>
          <a:xfrm>
            <a:off x="6220966" y="4220087"/>
            <a:ext cx="1980834" cy="57990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13184" indent="-113184">
              <a:buFontTx/>
              <a:buChar char="-"/>
              <a:defRPr/>
            </a:pPr>
            <a:r>
              <a:rPr lang="pt-BR" sz="792" dirty="0">
                <a:solidFill>
                  <a:srgbClr val="1E3748"/>
                </a:solidFill>
                <a:latin typeface="Vremena Grotesk"/>
              </a:rPr>
              <a:t>Contribui com informações setoriais</a:t>
            </a:r>
          </a:p>
          <a:p>
            <a:pPr marL="113184" indent="-113184">
              <a:buFontTx/>
              <a:buChar char="-"/>
              <a:defRPr/>
            </a:pPr>
            <a:r>
              <a:rPr lang="pt-BR" sz="792" dirty="0">
                <a:solidFill>
                  <a:srgbClr val="1E3748"/>
                </a:solidFill>
                <a:latin typeface="Vremena Grotesk"/>
              </a:rPr>
              <a:t>Assegura sinergias e alinhamento com programas/políticas existentes &amp; planejadas</a:t>
            </a:r>
          </a:p>
        </p:txBody>
      </p: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D2F73BBF-9866-4DBE-83CA-DB665CE2FD99}"/>
              </a:ext>
            </a:extLst>
          </p:cNvPr>
          <p:cNvCxnSpPr>
            <a:cxnSpLocks/>
          </p:cNvCxnSpPr>
          <p:nvPr/>
        </p:nvCxnSpPr>
        <p:spPr>
          <a:xfrm>
            <a:off x="5096861" y="4693032"/>
            <a:ext cx="10927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3A65A61-5EB1-4133-856F-5764DB8217ED}"/>
              </a:ext>
            </a:extLst>
          </p:cNvPr>
          <p:cNvSpPr txBox="1"/>
          <p:nvPr/>
        </p:nvSpPr>
        <p:spPr>
          <a:xfrm>
            <a:off x="6189572" y="3551339"/>
            <a:ext cx="2004594" cy="57990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B6D969"/>
            </a:solidFill>
          </a:ln>
        </p:spPr>
        <p:txBody>
          <a:bodyPr wrap="square" rtlCol="0">
            <a:spAutoFit/>
          </a:bodyPr>
          <a:lstStyle/>
          <a:p>
            <a:pPr marL="113184" indent="-113184">
              <a:buFontTx/>
              <a:buChar char="-"/>
              <a:defRPr/>
            </a:pPr>
            <a:r>
              <a:rPr lang="pt-BR" sz="792" dirty="0">
                <a:solidFill>
                  <a:srgbClr val="1E3748"/>
                </a:solidFill>
                <a:latin typeface="Vremena Grotesk"/>
              </a:rPr>
              <a:t>Contribui com aspectos específicos</a:t>
            </a:r>
          </a:p>
          <a:p>
            <a:pPr marL="113184" indent="-113184">
              <a:buFontTx/>
              <a:buChar char="-"/>
              <a:defRPr/>
            </a:pPr>
            <a:r>
              <a:rPr lang="pt-BR" sz="792" dirty="0">
                <a:solidFill>
                  <a:srgbClr val="1E3748"/>
                </a:solidFill>
                <a:latin typeface="Vremena Grotesk"/>
              </a:rPr>
              <a:t>Assegura sinergias e alinhamento com programas/políticas existentes &amp; planejadas</a:t>
            </a:r>
          </a:p>
        </p:txBody>
      </p: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1804CBE9-13C5-4424-813B-05717C80817B}"/>
              </a:ext>
            </a:extLst>
          </p:cNvPr>
          <p:cNvCxnSpPr>
            <a:cxnSpLocks/>
          </p:cNvCxnSpPr>
          <p:nvPr/>
        </p:nvCxnSpPr>
        <p:spPr>
          <a:xfrm>
            <a:off x="5752955" y="3726779"/>
            <a:ext cx="388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F25DFDE1-0327-41F1-9C85-3C7A36D0EA3B}"/>
              </a:ext>
            </a:extLst>
          </p:cNvPr>
          <p:cNvSpPr txBox="1"/>
          <p:nvPr/>
        </p:nvSpPr>
        <p:spPr>
          <a:xfrm>
            <a:off x="5522570" y="2182742"/>
            <a:ext cx="2004594" cy="21422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13184" indent="-113184">
              <a:buFontTx/>
              <a:buChar char="-"/>
              <a:defRPr/>
            </a:pPr>
            <a:r>
              <a:rPr lang="pt-BR" sz="792" i="1" dirty="0">
                <a:solidFill>
                  <a:srgbClr val="1E3748"/>
                </a:solidFill>
                <a:latin typeface="Vremena Grotesk"/>
              </a:rPr>
              <a:t>Feedback</a:t>
            </a:r>
            <a:r>
              <a:rPr lang="pt-BR" sz="792" dirty="0">
                <a:solidFill>
                  <a:srgbClr val="1E3748"/>
                </a:solidFill>
                <a:latin typeface="Vremena Grotesk"/>
              </a:rPr>
              <a:t> e contribuições técnicas</a:t>
            </a:r>
          </a:p>
        </p:txBody>
      </p:sp>
      <p:sp>
        <p:nvSpPr>
          <p:cNvPr id="58" name="CustomShape 4">
            <a:extLst>
              <a:ext uri="{FF2B5EF4-FFF2-40B4-BE49-F238E27FC236}">
                <a16:creationId xmlns:a16="http://schemas.microsoft.com/office/drawing/2014/main" id="{598557F3-7D1B-4E7B-B857-58328F0C6F7C}"/>
              </a:ext>
            </a:extLst>
          </p:cNvPr>
          <p:cNvSpPr/>
          <p:nvPr/>
        </p:nvSpPr>
        <p:spPr>
          <a:xfrm rot="16200000">
            <a:off x="872082" y="4542112"/>
            <a:ext cx="1301083" cy="4326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1625" b="1" spc="-1" dirty="0">
                <a:solidFill>
                  <a:srgbClr val="2F5597"/>
                </a:solidFill>
                <a:ea typeface="Verdana"/>
              </a:rPr>
              <a:t>Formulação</a:t>
            </a:r>
            <a:endParaRPr lang="pt-BR" sz="2377" spc="-1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A03C4F3E-A8B6-4B1B-87EF-D76FB8EC1394}"/>
              </a:ext>
            </a:extLst>
          </p:cNvPr>
          <p:cNvSpPr/>
          <p:nvPr/>
        </p:nvSpPr>
        <p:spPr>
          <a:xfrm rot="16200000">
            <a:off x="-76002" y="3245113"/>
            <a:ext cx="2422586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63" b="1" spc="-1" dirty="0">
                <a:solidFill>
                  <a:srgbClr val="2F5597"/>
                </a:solidFill>
                <a:ea typeface="Verdana"/>
              </a:rPr>
              <a:t>Alinhamento estratégico 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C5C99FA7-18E6-414E-AF88-D6FBD58B95FD}"/>
              </a:ext>
            </a:extLst>
          </p:cNvPr>
          <p:cNvSpPr/>
          <p:nvPr/>
        </p:nvSpPr>
        <p:spPr>
          <a:xfrm rot="16200000">
            <a:off x="-151683" y="1710665"/>
            <a:ext cx="2006318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63" b="1" spc="-1" dirty="0">
                <a:solidFill>
                  <a:srgbClr val="2F5597"/>
                </a:solidFill>
                <a:ea typeface="Verdana"/>
              </a:rPr>
              <a:t>Participação pública</a:t>
            </a:r>
          </a:p>
        </p:txBody>
      </p:sp>
    </p:spTree>
    <p:extLst>
      <p:ext uri="{BB962C8B-B14F-4D97-AF65-F5344CB8AC3E}">
        <p14:creationId xmlns:p14="http://schemas.microsoft.com/office/powerpoint/2010/main" val="113878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1A61D07-5EB1-46D3-BD60-77639728F1C5}"/>
              </a:ext>
            </a:extLst>
          </p:cNvPr>
          <p:cNvSpPr txBox="1"/>
          <p:nvPr/>
        </p:nvSpPr>
        <p:spPr>
          <a:xfrm>
            <a:off x="2991775" y="2840854"/>
            <a:ext cx="6499117" cy="4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38" b="1" i="1" dirty="0">
                <a:solidFill>
                  <a:schemeClr val="tx1"/>
                </a:solidFill>
                <a:latin typeface="Humanst521 Lt BT" panose="020B0402020204020304" pitchFamily="34" charset="0"/>
              </a:rPr>
              <a:t>Carta Brasileira para Cidades Inteligentes – CBCI </a:t>
            </a:r>
          </a:p>
        </p:txBody>
      </p:sp>
    </p:spTree>
    <p:extLst>
      <p:ext uri="{BB962C8B-B14F-4D97-AF65-F5344CB8AC3E}">
        <p14:creationId xmlns:p14="http://schemas.microsoft.com/office/powerpoint/2010/main" val="89157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4">
            <a:extLst>
              <a:ext uri="{FF2B5EF4-FFF2-40B4-BE49-F238E27FC236}">
                <a16:creationId xmlns:a16="http://schemas.microsoft.com/office/drawing/2014/main" id="{AC04FEC5-2D33-4D8F-897A-C55F8D74F10E}"/>
              </a:ext>
            </a:extLst>
          </p:cNvPr>
          <p:cNvSpPr/>
          <p:nvPr/>
        </p:nvSpPr>
        <p:spPr>
          <a:xfrm>
            <a:off x="1931402" y="1152898"/>
            <a:ext cx="6117223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1950" b="1" spc="-1" dirty="0">
                <a:latin typeface="Calibri" panose="020F0502020204030204" pitchFamily="34" charset="0"/>
                <a:ea typeface="Verdana"/>
              </a:rPr>
              <a:t>Carta Brasileira para Cidades Inteligentes</a:t>
            </a:r>
          </a:p>
          <a:p>
            <a:pPr>
              <a:lnSpc>
                <a:spcPct val="100000"/>
              </a:lnSpc>
            </a:pPr>
            <a:endParaRPr lang="pt-BR" sz="1950" b="1" spc="-1" dirty="0">
              <a:latin typeface="Calibri" panose="020F0502020204030204" pitchFamily="34" charset="0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pt-BR" sz="1950" b="1" spc="-1" dirty="0">
                <a:solidFill>
                  <a:srgbClr val="00B050"/>
                </a:solidFill>
                <a:latin typeface="Calibri" panose="020F0502020204030204" pitchFamily="34" charset="0"/>
                <a:ea typeface="Verdana"/>
              </a:rPr>
              <a:t>O que é?</a:t>
            </a:r>
          </a:p>
          <a:p>
            <a:pPr>
              <a:lnSpc>
                <a:spcPct val="100000"/>
              </a:lnSpc>
            </a:pPr>
            <a:endParaRPr lang="pt-BR" sz="1950" spc="-1" dirty="0"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02619E-06C1-4316-8B6E-E2DC25D3DA7B}"/>
              </a:ext>
            </a:extLst>
          </p:cNvPr>
          <p:cNvSpPr txBox="1"/>
          <p:nvPr/>
        </p:nvSpPr>
        <p:spPr>
          <a:xfrm>
            <a:off x="1931402" y="2462700"/>
            <a:ext cx="7454945" cy="15464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25" dirty="0"/>
              <a:t>uma </a:t>
            </a:r>
            <a:r>
              <a:rPr lang="pt-BR" sz="1625" b="1" dirty="0"/>
              <a:t>iniciativa</a:t>
            </a:r>
            <a:r>
              <a:rPr lang="pt-BR" sz="1625" dirty="0"/>
              <a:t> da Secretaria Nacional de Desenvolvimento Regional e Urbano do Ministério do Desenvolvimento Regional (SDRU/MDR) </a:t>
            </a:r>
            <a:r>
              <a:rPr lang="pt-BR" sz="1625" b="1" dirty="0"/>
              <a:t>para estimular convergências, consolidar e aprimorar iniciativas já existentes </a:t>
            </a:r>
            <a:r>
              <a:rPr lang="pt-BR" sz="1625" dirty="0"/>
              <a:t>nos diversos níveis de governo e setores da sociedade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FF476248-38A0-4D41-891D-147DA92D96D6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3" name="Imagem 13">
            <a:extLst>
              <a:ext uri="{FF2B5EF4-FFF2-40B4-BE49-F238E27FC236}">
                <a16:creationId xmlns:a16="http://schemas.microsoft.com/office/drawing/2014/main" id="{A84474B2-47E6-45CA-8814-D589CB73A9A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69140" y="2431027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97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4">
            <a:extLst>
              <a:ext uri="{FF2B5EF4-FFF2-40B4-BE49-F238E27FC236}">
                <a16:creationId xmlns:a16="http://schemas.microsoft.com/office/drawing/2014/main" id="{AC04FEC5-2D33-4D8F-897A-C55F8D74F10E}"/>
              </a:ext>
            </a:extLst>
          </p:cNvPr>
          <p:cNvSpPr/>
          <p:nvPr/>
        </p:nvSpPr>
        <p:spPr>
          <a:xfrm>
            <a:off x="1931402" y="1174739"/>
            <a:ext cx="6117223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1950" b="1" spc="-1" dirty="0">
                <a:latin typeface="Vremena Grotesk" pitchFamily="50" charset="0"/>
                <a:ea typeface="Verdana"/>
              </a:rPr>
              <a:t>Carta Brasileira para Cidades Inteligentes</a:t>
            </a:r>
          </a:p>
          <a:p>
            <a:pPr>
              <a:lnSpc>
                <a:spcPct val="100000"/>
              </a:lnSpc>
            </a:pPr>
            <a:endParaRPr lang="pt-BR" sz="406" b="1" spc="-1" dirty="0">
              <a:latin typeface="Vremena Grotesk" pitchFamily="50" charset="0"/>
              <a:ea typeface="Verdana"/>
            </a:endParaRPr>
          </a:p>
          <a:p>
            <a:pPr>
              <a:lnSpc>
                <a:spcPct val="100000"/>
              </a:lnSpc>
            </a:pPr>
            <a:endParaRPr lang="pt-BR" sz="2377" spc="-1" dirty="0">
              <a:latin typeface="Vremena Grotesk" pitchFamily="50" charset="0"/>
            </a:endParaRP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FF476248-38A0-4D41-891D-147DA92D96D6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164B4B-0202-4DB8-8717-C5A871C6EB52}"/>
              </a:ext>
            </a:extLst>
          </p:cNvPr>
          <p:cNvSpPr txBox="1"/>
          <p:nvPr/>
        </p:nvSpPr>
        <p:spPr>
          <a:xfrm>
            <a:off x="2191473" y="1733775"/>
            <a:ext cx="6984986" cy="11713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25" dirty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pt-BR" sz="1625" dirty="0">
                <a:solidFill>
                  <a:srgbClr val="00B050"/>
                </a:solidFill>
              </a:rPr>
              <a:t>um    </a:t>
            </a:r>
            <a:r>
              <a:rPr lang="pt-BR" sz="1625" b="1" dirty="0">
                <a:solidFill>
                  <a:srgbClr val="00B050"/>
                </a:solidFill>
              </a:rPr>
              <a:t>processo	</a:t>
            </a:r>
            <a:r>
              <a:rPr lang="pt-BR" sz="1625" dirty="0">
                <a:solidFill>
                  <a:srgbClr val="00B050"/>
                </a:solidFill>
              </a:rPr>
              <a:t>                       e</a:t>
            </a:r>
            <a:r>
              <a:rPr lang="pt-BR" sz="1625" b="1" dirty="0">
                <a:solidFill>
                  <a:srgbClr val="00B050"/>
                </a:solidFill>
              </a:rPr>
              <a:t>     	                  </a:t>
            </a:r>
            <a:r>
              <a:rPr lang="pt-BR" sz="1625" dirty="0">
                <a:solidFill>
                  <a:srgbClr val="00B050"/>
                </a:solidFill>
              </a:rPr>
              <a:t>um    </a:t>
            </a:r>
            <a:r>
              <a:rPr lang="pt-BR" sz="1625" b="1" dirty="0">
                <a:solidFill>
                  <a:srgbClr val="00B050"/>
                </a:solidFill>
              </a:rPr>
              <a:t>produto</a:t>
            </a:r>
          </a:p>
          <a:p>
            <a:pPr>
              <a:lnSpc>
                <a:spcPct val="150000"/>
              </a:lnSpc>
            </a:pPr>
            <a:endParaRPr lang="pt-BR" sz="162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eta: para Baixo 4">
            <a:extLst>
              <a:ext uri="{FF2B5EF4-FFF2-40B4-BE49-F238E27FC236}">
                <a16:creationId xmlns:a16="http://schemas.microsoft.com/office/drawing/2014/main" id="{D0B37CF1-86E4-46BB-A19C-43D5BEF4EE29}"/>
              </a:ext>
            </a:extLst>
          </p:cNvPr>
          <p:cNvSpPr/>
          <p:nvPr/>
        </p:nvSpPr>
        <p:spPr>
          <a:xfrm>
            <a:off x="3310492" y="2308621"/>
            <a:ext cx="414103" cy="423238"/>
          </a:xfrm>
          <a:prstGeom prst="downArrow">
            <a:avLst/>
          </a:prstGeom>
          <a:solidFill>
            <a:srgbClr val="2E7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12" name="Seta: para Baixo 10">
            <a:extLst>
              <a:ext uri="{FF2B5EF4-FFF2-40B4-BE49-F238E27FC236}">
                <a16:creationId xmlns:a16="http://schemas.microsoft.com/office/drawing/2014/main" id="{3B734903-0451-41B5-96B8-9462353CC978}"/>
              </a:ext>
            </a:extLst>
          </p:cNvPr>
          <p:cNvSpPr/>
          <p:nvPr/>
        </p:nvSpPr>
        <p:spPr>
          <a:xfrm>
            <a:off x="7333667" y="2308621"/>
            <a:ext cx="414103" cy="423238"/>
          </a:xfrm>
          <a:prstGeom prst="downArrow">
            <a:avLst/>
          </a:prstGeom>
          <a:solidFill>
            <a:srgbClr val="2E7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6AEB4C4-A96D-48A1-890D-74F38B691171}"/>
              </a:ext>
            </a:extLst>
          </p:cNvPr>
          <p:cNvSpPr txBox="1"/>
          <p:nvPr/>
        </p:nvSpPr>
        <p:spPr>
          <a:xfrm>
            <a:off x="5798822" y="2806047"/>
            <a:ext cx="3483790" cy="140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63" dirty="0"/>
              <a:t>posicionamento brasileiro sobre o tema; documento nacional de referência para políticas públicas e demais iniciativas; orientador de ações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7769026-48D9-4B6D-BCAE-774498353C27}"/>
              </a:ext>
            </a:extLst>
          </p:cNvPr>
          <p:cNvSpPr txBox="1"/>
          <p:nvPr/>
        </p:nvSpPr>
        <p:spPr>
          <a:xfrm>
            <a:off x="2118186" y="2809873"/>
            <a:ext cx="2798713" cy="140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63" dirty="0"/>
              <a:t>mobilização do conhecimento já existente; engajamento do ecossistema; construção de convergências</a:t>
            </a:r>
          </a:p>
        </p:txBody>
      </p:sp>
      <p:sp>
        <p:nvSpPr>
          <p:cNvPr id="15" name="Chave Esquerda 6">
            <a:extLst>
              <a:ext uri="{FF2B5EF4-FFF2-40B4-BE49-F238E27FC236}">
                <a16:creationId xmlns:a16="http://schemas.microsoft.com/office/drawing/2014/main" id="{E87B1A5C-9231-439D-8BE2-9FCFE1087392}"/>
              </a:ext>
            </a:extLst>
          </p:cNvPr>
          <p:cNvSpPr/>
          <p:nvPr/>
        </p:nvSpPr>
        <p:spPr>
          <a:xfrm rot="16200000">
            <a:off x="5526899" y="1553583"/>
            <a:ext cx="247650" cy="5766415"/>
          </a:xfrm>
          <a:prstGeom prst="leftBrace">
            <a:avLst>
              <a:gd name="adj1" fmla="val 8333"/>
              <a:gd name="adj2" fmla="val 498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E97FC0C-747E-4676-B1F2-B8AA909E44CF}"/>
              </a:ext>
            </a:extLst>
          </p:cNvPr>
          <p:cNvSpPr txBox="1"/>
          <p:nvPr/>
        </p:nvSpPr>
        <p:spPr>
          <a:xfrm>
            <a:off x="3517543" y="4784346"/>
            <a:ext cx="4332847" cy="72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1" dirty="0"/>
              <a:t>processo permanente</a:t>
            </a:r>
          </a:p>
          <a:p>
            <a:pPr algn="ctr"/>
            <a:r>
              <a:rPr lang="pt-BR" sz="1381" dirty="0"/>
              <a:t>(plataforma nacional para implementação de iniciativas para cidades inteligentes)</a:t>
            </a:r>
          </a:p>
        </p:txBody>
      </p:sp>
      <p:pic>
        <p:nvPicPr>
          <p:cNvPr id="21" name="Imagem 13">
            <a:extLst>
              <a:ext uri="{FF2B5EF4-FFF2-40B4-BE49-F238E27FC236}">
                <a16:creationId xmlns:a16="http://schemas.microsoft.com/office/drawing/2014/main" id="{88B7ECC5-2CBB-4D4C-963F-F03CAA01DDF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69140" y="2466538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93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4">
            <a:extLst>
              <a:ext uri="{FF2B5EF4-FFF2-40B4-BE49-F238E27FC236}">
                <a16:creationId xmlns:a16="http://schemas.microsoft.com/office/drawing/2014/main" id="{AC04FEC5-2D33-4D8F-897A-C55F8D74F10E}"/>
              </a:ext>
            </a:extLst>
          </p:cNvPr>
          <p:cNvSpPr/>
          <p:nvPr/>
        </p:nvSpPr>
        <p:spPr>
          <a:xfrm>
            <a:off x="1931402" y="1243167"/>
            <a:ext cx="6117223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1950" b="1" spc="-1" dirty="0">
                <a:ea typeface="Verdana"/>
              </a:rPr>
              <a:t>Carta Brasileira para Cidades Inteligentes</a:t>
            </a:r>
          </a:p>
          <a:p>
            <a:pPr>
              <a:lnSpc>
                <a:spcPct val="100000"/>
              </a:lnSpc>
            </a:pPr>
            <a:endParaRPr lang="pt-BR" sz="1950" b="1" spc="-1" dirty="0">
              <a:ea typeface="Verdana"/>
            </a:endParaRPr>
          </a:p>
          <a:p>
            <a:pPr>
              <a:lnSpc>
                <a:spcPct val="100000"/>
              </a:lnSpc>
            </a:pPr>
            <a:endParaRPr lang="pt-BR" sz="406" b="1" spc="-1" dirty="0">
              <a:solidFill>
                <a:schemeClr val="bg1">
                  <a:lumMod val="50000"/>
                </a:schemeClr>
              </a:solidFill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pt-BR" sz="1950" b="1" spc="-1" dirty="0">
                <a:solidFill>
                  <a:srgbClr val="00B050"/>
                </a:solidFill>
                <a:ea typeface="Verdana"/>
              </a:rPr>
              <a:t>Por quê?</a:t>
            </a:r>
          </a:p>
          <a:p>
            <a:pPr>
              <a:lnSpc>
                <a:spcPct val="100000"/>
              </a:lnSpc>
            </a:pPr>
            <a:endParaRPr lang="pt-BR" sz="2377" spc="-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02619E-06C1-4316-8B6E-E2DC25D3DA7B}"/>
              </a:ext>
            </a:extLst>
          </p:cNvPr>
          <p:cNvSpPr txBox="1"/>
          <p:nvPr/>
        </p:nvSpPr>
        <p:spPr>
          <a:xfrm>
            <a:off x="1931402" y="2380256"/>
            <a:ext cx="7454945" cy="24218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78606" indent="-278606">
              <a:lnSpc>
                <a:spcPct val="120000"/>
              </a:lnSpc>
              <a:spcAft>
                <a:spcPts val="1950"/>
              </a:spcAft>
              <a:buFont typeface="Arial" panose="020B0604020202020204" pitchFamily="34" charset="0"/>
              <a:buChar char="•"/>
            </a:pPr>
            <a:r>
              <a:rPr lang="pt-BR" sz="1625" dirty="0"/>
              <a:t>o processo de transição digital é inevitável e tem impactos na sociedade (modo de vida, mundo do trabalho, desenvolvimento econômico) e na organização do espaço (cidades e regiões)</a:t>
            </a:r>
          </a:p>
          <a:p>
            <a:pPr marL="278606" indent="-278606">
              <a:lnSpc>
                <a:spcPct val="120000"/>
              </a:lnSpc>
              <a:spcAft>
                <a:spcPts val="1950"/>
              </a:spcAft>
              <a:buFont typeface="Arial" panose="020B0604020202020204" pitchFamily="34" charset="0"/>
              <a:buChar char="•"/>
            </a:pPr>
            <a:r>
              <a:rPr lang="pt-BR" sz="1625" dirty="0"/>
              <a:t>há diversas iniciativas de “cidades inteligentes” no Brasil, nos níveis federal e municipal, mas ainda não construímos uma visão nacional sobre o tema, que sistematize desafios e enderece soluções para diferentes setores e em diferentes escalas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FF476248-38A0-4D41-891D-147DA92D96D6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3" name="Imagem 13">
            <a:extLst>
              <a:ext uri="{FF2B5EF4-FFF2-40B4-BE49-F238E27FC236}">
                <a16:creationId xmlns:a16="http://schemas.microsoft.com/office/drawing/2014/main" id="{18E9C319-2838-49F3-BAAA-DC7939587D0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22406" y="2360006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17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B02619E-06C1-4316-8B6E-E2DC25D3DA7B}"/>
              </a:ext>
            </a:extLst>
          </p:cNvPr>
          <p:cNvSpPr txBox="1"/>
          <p:nvPr/>
        </p:nvSpPr>
        <p:spPr>
          <a:xfrm>
            <a:off x="2212073" y="2294596"/>
            <a:ext cx="6925643" cy="3150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78606" indent="-278606">
              <a:lnSpc>
                <a:spcPct val="120000"/>
              </a:lnSpc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1625" dirty="0"/>
              <a:t>a agenda de “cidades inteligentes” é ampla e sistêmica</a:t>
            </a:r>
          </a:p>
          <a:p>
            <a:pPr marL="278606" indent="-278606">
              <a:lnSpc>
                <a:spcPct val="120000"/>
              </a:lnSpc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1625" dirty="0"/>
              <a:t>a agenda de “cidades inteligentes” deve estar associada a uma visão de sociedade e de território</a:t>
            </a:r>
          </a:p>
          <a:p>
            <a:pPr marL="278606" indent="-278606">
              <a:lnSpc>
                <a:spcPct val="120000"/>
              </a:lnSpc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1625" dirty="0"/>
              <a:t>a agenda de “cidades inteligentes” deve ser construída de forma articulada à Política Nacional de Desenvolvimento Regional (PNDR) e à Política Nacional de Desenvolvimento Urbano (PNDU) </a:t>
            </a:r>
          </a:p>
          <a:p>
            <a:pPr marL="278606" indent="-278606">
              <a:lnSpc>
                <a:spcPct val="120000"/>
              </a:lnSpc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1625" dirty="0"/>
              <a:t>a agenda de “cidades inteligentes” não é do MDR, é de todos os atores e instituições que fazem parte do ecossistema, cada um com sua responsabilidade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FF476248-38A0-4D41-891D-147DA92D96D6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025D5308-EF29-404E-9260-E254D7FFDE38}"/>
              </a:ext>
            </a:extLst>
          </p:cNvPr>
          <p:cNvSpPr/>
          <p:nvPr/>
        </p:nvSpPr>
        <p:spPr>
          <a:xfrm>
            <a:off x="1931402" y="1168872"/>
            <a:ext cx="6117223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1950" b="1" spc="-1" dirty="0">
                <a:ea typeface="Verdana"/>
              </a:rPr>
              <a:t>Carta Brasileira para Cidades Inteligentes</a:t>
            </a:r>
          </a:p>
          <a:p>
            <a:pPr>
              <a:lnSpc>
                <a:spcPct val="100000"/>
              </a:lnSpc>
            </a:pPr>
            <a:endParaRPr lang="pt-BR" sz="1950" b="1" spc="-1" dirty="0">
              <a:ea typeface="Verdana"/>
            </a:endParaRPr>
          </a:p>
          <a:p>
            <a:pPr>
              <a:lnSpc>
                <a:spcPct val="100000"/>
              </a:lnSpc>
            </a:pPr>
            <a:endParaRPr lang="pt-BR" sz="406" b="1" spc="-1" dirty="0">
              <a:solidFill>
                <a:schemeClr val="bg1">
                  <a:lumMod val="50000"/>
                </a:schemeClr>
              </a:solidFill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pt-BR" sz="1950" b="1" spc="-1" dirty="0">
                <a:solidFill>
                  <a:srgbClr val="00B050"/>
                </a:solidFill>
                <a:ea typeface="Verdana"/>
              </a:rPr>
              <a:t>Visão do MDR sobre a agenda</a:t>
            </a:r>
          </a:p>
          <a:p>
            <a:pPr>
              <a:lnSpc>
                <a:spcPct val="100000"/>
              </a:lnSpc>
            </a:pPr>
            <a:endParaRPr lang="pt-BR" sz="2377" spc="-1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3273405-0C5A-4AA5-A97B-4D751F67383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86895" y="2324496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10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64D56F8-4A8B-4B12-8758-86E794265BAF}"/>
              </a:ext>
            </a:extLst>
          </p:cNvPr>
          <p:cNvSpPr/>
          <p:nvPr/>
        </p:nvSpPr>
        <p:spPr>
          <a:xfrm>
            <a:off x="1846230" y="2022090"/>
            <a:ext cx="7746366" cy="1257548"/>
          </a:xfrm>
          <a:prstGeom prst="rect">
            <a:avLst/>
          </a:prstGeom>
          <a:solidFill>
            <a:srgbClr val="32849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B867675-7C20-4402-A573-0D60D1438912}"/>
              </a:ext>
            </a:extLst>
          </p:cNvPr>
          <p:cNvSpPr/>
          <p:nvPr/>
        </p:nvSpPr>
        <p:spPr>
          <a:xfrm>
            <a:off x="1846230" y="3291581"/>
            <a:ext cx="7746366" cy="1137567"/>
          </a:xfrm>
          <a:prstGeom prst="rect">
            <a:avLst/>
          </a:prstGeom>
          <a:solidFill>
            <a:srgbClr val="3D9E9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02619E-06C1-4316-8B6E-E2DC25D3DA7B}"/>
              </a:ext>
            </a:extLst>
          </p:cNvPr>
          <p:cNvSpPr txBox="1"/>
          <p:nvPr/>
        </p:nvSpPr>
        <p:spPr>
          <a:xfrm rot="16200000">
            <a:off x="1478323" y="2389895"/>
            <a:ext cx="1257547" cy="5219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950"/>
              </a:spcAft>
            </a:pPr>
            <a:r>
              <a:rPr lang="pt-BR" sz="1219" b="1" dirty="0"/>
              <a:t>Oficinas de Trabalho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FF476248-38A0-4D41-891D-147DA92D96D6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E449F383-4AD8-4604-A209-C222B453D8BB}"/>
              </a:ext>
            </a:extLst>
          </p:cNvPr>
          <p:cNvSpPr/>
          <p:nvPr/>
        </p:nvSpPr>
        <p:spPr>
          <a:xfrm>
            <a:off x="1931402" y="1037328"/>
            <a:ext cx="6117223" cy="766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1950" b="1" spc="-1" dirty="0">
                <a:ea typeface="Verdana"/>
              </a:rPr>
              <a:t>Carta Brasileira para Cidades Inteligentes</a:t>
            </a:r>
          </a:p>
          <a:p>
            <a:pPr>
              <a:lnSpc>
                <a:spcPct val="100000"/>
              </a:lnSpc>
            </a:pPr>
            <a:endParaRPr lang="pt-BR" sz="1950" b="1" spc="-1" dirty="0"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pt-BR" sz="1950" b="1" spc="-1" dirty="0">
                <a:solidFill>
                  <a:srgbClr val="00B050"/>
                </a:solidFill>
                <a:ea typeface="Verdana"/>
              </a:rPr>
              <a:t>Processo de trabalho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30975F-5AA0-481D-8960-4CD0E24DEE51}"/>
              </a:ext>
            </a:extLst>
          </p:cNvPr>
          <p:cNvSpPr txBox="1"/>
          <p:nvPr/>
        </p:nvSpPr>
        <p:spPr>
          <a:xfrm>
            <a:off x="2385767" y="2079309"/>
            <a:ext cx="7206828" cy="122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pt-BR" sz="1219" dirty="0"/>
              <a:t>Criação de comunidade de troca de experiências, diálogo sobre o tema de Cidades Inteligentes e sua relação com o território</a:t>
            </a:r>
          </a:p>
          <a:p>
            <a:pPr marL="278606" indent="-278606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pt-BR" sz="1219" dirty="0"/>
              <a:t>Estabelecimento de mecanismos de cooperação ao longo do processo de elaboração da Carta</a:t>
            </a:r>
          </a:p>
          <a:p>
            <a:pPr marL="278606" indent="-278606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pt-BR" sz="1219" dirty="0"/>
              <a:t>Mapeamento de conceitos</a:t>
            </a:r>
          </a:p>
          <a:p>
            <a:pPr marL="278606" indent="-278606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pt-BR" sz="1219" dirty="0"/>
              <a:t>Mapeamento de processos, produtos, frameworks e instrumentos relevantes para o tema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C0FD7F-D86F-4FAB-8EA1-AD523AE767B0}"/>
              </a:ext>
            </a:extLst>
          </p:cNvPr>
          <p:cNvSpPr txBox="1"/>
          <p:nvPr/>
        </p:nvSpPr>
        <p:spPr>
          <a:xfrm>
            <a:off x="2386313" y="3338224"/>
            <a:ext cx="7206283" cy="110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pt-BR" sz="1219" dirty="0"/>
              <a:t>Escutas / entrevistas com especialistas nos temas – compreensão das principais ideias e mapeamento de instituições de referências e de boas práticas</a:t>
            </a:r>
          </a:p>
          <a:p>
            <a:pPr marL="278606" indent="-278606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pt-BR" sz="1219" dirty="0"/>
              <a:t>Pesquisas – construção de um quadro do entendimento atual sobre o tema</a:t>
            </a:r>
          </a:p>
          <a:p>
            <a:pPr marL="278606" indent="-278606">
              <a:lnSpc>
                <a:spcPct val="120000"/>
              </a:lnSpc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pt-BR" sz="1219" dirty="0"/>
              <a:t>Relatório com os resultados do GT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A860BF-681C-400A-A80C-90A0868ABE5C}"/>
              </a:ext>
            </a:extLst>
          </p:cNvPr>
          <p:cNvSpPr txBox="1"/>
          <p:nvPr/>
        </p:nvSpPr>
        <p:spPr>
          <a:xfrm rot="16200000">
            <a:off x="1535825" y="3596904"/>
            <a:ext cx="1142546" cy="5219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975"/>
              </a:spcBef>
              <a:spcAft>
                <a:spcPts val="975"/>
              </a:spcAft>
            </a:pPr>
            <a:r>
              <a:rPr lang="pt-BR" sz="1219" b="1" dirty="0"/>
              <a:t>Trabalho nos GTs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66A94E8-08D5-496C-B4E6-646CCE410ADB}"/>
              </a:ext>
            </a:extLst>
          </p:cNvPr>
          <p:cNvSpPr/>
          <p:nvPr/>
        </p:nvSpPr>
        <p:spPr>
          <a:xfrm>
            <a:off x="1846230" y="4452573"/>
            <a:ext cx="7746366" cy="752871"/>
          </a:xfrm>
          <a:prstGeom prst="rect">
            <a:avLst/>
          </a:prstGeom>
          <a:solidFill>
            <a:srgbClr val="56C99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2B45A97-6003-42F2-9F38-C0B94A66516E}"/>
              </a:ext>
            </a:extLst>
          </p:cNvPr>
          <p:cNvSpPr txBox="1"/>
          <p:nvPr/>
        </p:nvSpPr>
        <p:spPr>
          <a:xfrm rot="16200000">
            <a:off x="1691457" y="4599443"/>
            <a:ext cx="815679" cy="5219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950"/>
              </a:spcAft>
            </a:pPr>
            <a:r>
              <a:rPr lang="pt-BR" sz="1219" b="1" dirty="0"/>
              <a:t>Redação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DA94793-8E95-48FF-AA44-1B01FFD1E582}"/>
              </a:ext>
            </a:extLst>
          </p:cNvPr>
          <p:cNvSpPr txBox="1"/>
          <p:nvPr/>
        </p:nvSpPr>
        <p:spPr>
          <a:xfrm>
            <a:off x="2385767" y="4505252"/>
            <a:ext cx="7206828" cy="71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pt-BR" sz="1219" dirty="0"/>
              <a:t>Processo interno de consolidação dos insumos das oficinas e dos GTs</a:t>
            </a:r>
          </a:p>
          <a:p>
            <a:pPr marL="278606" indent="-278606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pt-BR" sz="1219" dirty="0"/>
              <a:t>Grupo de redação da carta composto pela equipe executiva e por voluntários participantes das Oficinas de Trabalho</a:t>
            </a:r>
          </a:p>
        </p:txBody>
      </p:sp>
      <p:pic>
        <p:nvPicPr>
          <p:cNvPr id="22" name="Imagem 13">
            <a:extLst>
              <a:ext uri="{FF2B5EF4-FFF2-40B4-BE49-F238E27FC236}">
                <a16:creationId xmlns:a16="http://schemas.microsoft.com/office/drawing/2014/main" id="{7FF2832E-6B67-48BF-9F69-9BEC74AFF41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86895" y="2395517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99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2B0F5425-7BAF-42E5-9F6F-E696D7887A50}"/>
              </a:ext>
            </a:extLst>
          </p:cNvPr>
          <p:cNvGraphicFramePr/>
          <p:nvPr/>
        </p:nvGraphicFramePr>
        <p:xfrm>
          <a:off x="1317432" y="1117686"/>
          <a:ext cx="8394974" cy="256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stomShape 4">
            <a:extLst>
              <a:ext uri="{FF2B5EF4-FFF2-40B4-BE49-F238E27FC236}">
                <a16:creationId xmlns:a16="http://schemas.microsoft.com/office/drawing/2014/main" id="{E449F383-4AD8-4604-A209-C222B453D8BB}"/>
              </a:ext>
            </a:extLst>
          </p:cNvPr>
          <p:cNvSpPr/>
          <p:nvPr/>
        </p:nvSpPr>
        <p:spPr>
          <a:xfrm>
            <a:off x="1931402" y="921758"/>
            <a:ext cx="6117223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1950" b="1" spc="-1" dirty="0">
                <a:latin typeface="Calibri" panose="020F0502020204030204" pitchFamily="34" charset="0"/>
                <a:ea typeface="Verdana"/>
              </a:rPr>
              <a:t>Onde estamos no “processo-carta”</a:t>
            </a:r>
          </a:p>
          <a:p>
            <a:pPr>
              <a:lnSpc>
                <a:spcPct val="100000"/>
              </a:lnSpc>
            </a:pPr>
            <a:endParaRPr lang="pt-BR" sz="1950" spc="-1" dirty="0">
              <a:latin typeface="Calibri" panose="020F0502020204030204" pitchFamily="34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6CEFE049-6BF1-47DF-BD3D-2DABCF9C1AF6}"/>
              </a:ext>
            </a:extLst>
          </p:cNvPr>
          <p:cNvGraphicFramePr/>
          <p:nvPr/>
        </p:nvGraphicFramePr>
        <p:xfrm>
          <a:off x="2123175" y="3259529"/>
          <a:ext cx="5555180" cy="227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A3B4A544-96A5-42BB-93D5-BB493A4FAE80}"/>
              </a:ext>
            </a:extLst>
          </p:cNvPr>
          <p:cNvGrpSpPr/>
          <p:nvPr/>
        </p:nvGrpSpPr>
        <p:grpSpPr>
          <a:xfrm>
            <a:off x="7229976" y="4154894"/>
            <a:ext cx="1948552" cy="754918"/>
            <a:chOff x="6764832" y="4522433"/>
            <a:chExt cx="2398218" cy="929130"/>
          </a:xfrm>
        </p:grpSpPr>
        <p:sp>
          <p:nvSpPr>
            <p:cNvPr id="16" name="Seta: Para a Direita 15">
              <a:extLst>
                <a:ext uri="{FF2B5EF4-FFF2-40B4-BE49-F238E27FC236}">
                  <a16:creationId xmlns:a16="http://schemas.microsoft.com/office/drawing/2014/main" id="{DC841EB1-7378-4DD4-8C8C-C454C18AA8E5}"/>
                </a:ext>
              </a:extLst>
            </p:cNvPr>
            <p:cNvSpPr/>
            <p:nvPr/>
          </p:nvSpPr>
          <p:spPr>
            <a:xfrm>
              <a:off x="6764832" y="4537163"/>
              <a:ext cx="2398218" cy="914400"/>
            </a:xfrm>
            <a:prstGeom prst="rightArrow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38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67E8CC88-DDB7-4311-A55E-BCEB50394E76}"/>
                </a:ext>
              </a:extLst>
            </p:cNvPr>
            <p:cNvSpPr txBox="1"/>
            <p:nvPr/>
          </p:nvSpPr>
          <p:spPr>
            <a:xfrm>
              <a:off x="6951150" y="4522433"/>
              <a:ext cx="1462334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13" dirty="0">
                  <a:latin typeface="Vremena Grotesk" pitchFamily="50" charset="0"/>
                </a:rPr>
                <a:t>Fase de implementação</a:t>
              </a:r>
            </a:p>
          </p:txBody>
        </p:sp>
      </p:grpSp>
      <p:sp>
        <p:nvSpPr>
          <p:cNvPr id="11" name="Line 2">
            <a:extLst>
              <a:ext uri="{FF2B5EF4-FFF2-40B4-BE49-F238E27FC236}">
                <a16:creationId xmlns:a16="http://schemas.microsoft.com/office/drawing/2014/main" id="{3B5B8DC9-DE56-4DA7-BFEF-9AF668AAF71F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9" name="Imagem 13">
            <a:extLst>
              <a:ext uri="{FF2B5EF4-FFF2-40B4-BE49-F238E27FC236}">
                <a16:creationId xmlns:a16="http://schemas.microsoft.com/office/drawing/2014/main" id="{73AD5B92-1802-4788-9315-AFDE64C8A746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278018" y="2182452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85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1A61D07-5EB1-46D3-BD60-77639728F1C5}"/>
              </a:ext>
            </a:extLst>
          </p:cNvPr>
          <p:cNvSpPr txBox="1"/>
          <p:nvPr/>
        </p:nvSpPr>
        <p:spPr>
          <a:xfrm>
            <a:off x="2672179" y="2911876"/>
            <a:ext cx="6818713" cy="84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38" b="1" i="1" dirty="0">
                <a:solidFill>
                  <a:schemeClr val="tx1"/>
                </a:solidFill>
                <a:latin typeface="Humanst521 Lt BT" panose="020B0402020204020304" pitchFamily="34" charset="0"/>
              </a:rPr>
              <a:t>Rede de Desenvolvimento Urbano Sustentável – </a:t>
            </a:r>
            <a:r>
              <a:rPr lang="pt-BR" sz="2438" b="1" i="1" dirty="0" err="1">
                <a:solidFill>
                  <a:schemeClr val="tx1"/>
                </a:solidFill>
                <a:latin typeface="Humanst521 Lt BT" panose="020B0402020204020304" pitchFamily="34" charset="0"/>
              </a:rPr>
              <a:t>ReDUS</a:t>
            </a:r>
            <a:r>
              <a:rPr lang="pt-BR" sz="2438" b="1" i="1" dirty="0">
                <a:solidFill>
                  <a:schemeClr val="tx1"/>
                </a:solidFill>
                <a:latin typeface="Humanst521 Lt BT" panose="020B04020202040203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54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4">
            <a:extLst>
              <a:ext uri="{FF2B5EF4-FFF2-40B4-BE49-F238E27FC236}">
                <a16:creationId xmlns:a16="http://schemas.microsoft.com/office/drawing/2014/main" id="{108E4600-BA8F-45E7-B4AB-59119BB8F27F}"/>
              </a:ext>
            </a:extLst>
          </p:cNvPr>
          <p:cNvSpPr/>
          <p:nvPr/>
        </p:nvSpPr>
        <p:spPr>
          <a:xfrm>
            <a:off x="2014220" y="1093937"/>
            <a:ext cx="7739741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1950" b="1" spc="-1" dirty="0">
                <a:latin typeface="Calibri" panose="020F0502020204030204" pitchFamily="34" charset="0"/>
                <a:ea typeface="Verdana"/>
              </a:rPr>
              <a:t>Atividades da Secretaria Nacional de Desenvolvimento Regional e Urbano</a:t>
            </a:r>
          </a:p>
          <a:p>
            <a:pPr>
              <a:lnSpc>
                <a:spcPct val="100000"/>
              </a:lnSpc>
            </a:pPr>
            <a:r>
              <a:rPr lang="pt-BR" sz="1950" b="1" spc="-1" dirty="0">
                <a:solidFill>
                  <a:srgbClr val="00B050"/>
                </a:solidFill>
                <a:latin typeface="Calibri" panose="020F0502020204030204" pitchFamily="34" charset="0"/>
                <a:ea typeface="Verdana"/>
              </a:rPr>
              <a:t>na área do Desenvolvimento Urbano</a:t>
            </a:r>
            <a:endParaRPr lang="pt-BR" sz="2377" b="1" spc="-1" dirty="0">
              <a:solidFill>
                <a:srgbClr val="00B050"/>
              </a:solidFill>
              <a:latin typeface="Calibri" panose="020F0502020204030204" pitchFamily="34" charset="0"/>
              <a:ea typeface="Verdana"/>
            </a:endParaRPr>
          </a:p>
          <a:p>
            <a:pPr>
              <a:lnSpc>
                <a:spcPct val="100000"/>
              </a:lnSpc>
            </a:pPr>
            <a:endParaRPr lang="pt-BR" sz="2377" spc="-1" dirty="0">
              <a:latin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A8DEC9-0C62-4D98-902E-040D7142B5A0}"/>
              </a:ext>
            </a:extLst>
          </p:cNvPr>
          <p:cNvSpPr txBox="1"/>
          <p:nvPr/>
        </p:nvSpPr>
        <p:spPr>
          <a:xfrm>
            <a:off x="2081020" y="2206796"/>
            <a:ext cx="7305326" cy="25261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78606" indent="-2786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88" b="1" dirty="0">
                <a:latin typeface="Calibri" panose="020F0502020204030204" pitchFamily="34" charset="0"/>
              </a:rPr>
              <a:t>Apoio à Agenda Nacional de Desenvolvimento Urbano Sustentável – Projeto ANDUS</a:t>
            </a:r>
          </a:p>
          <a:p>
            <a:pPr marL="278606" indent="-2786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88" b="1" dirty="0">
                <a:latin typeface="Calibri" panose="020F0502020204030204" pitchFamily="34" charset="0"/>
              </a:rPr>
              <a:t>Política Nacional de Desenvolvimento Urbano – PNDU </a:t>
            </a:r>
          </a:p>
          <a:p>
            <a:pPr marL="278606" indent="-2786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88" b="1" dirty="0">
                <a:latin typeface="Calibri" panose="020F0502020204030204" pitchFamily="34" charset="0"/>
              </a:rPr>
              <a:t>Carta Brasileira para Cidades Inteligentes – CBCI </a:t>
            </a:r>
          </a:p>
          <a:p>
            <a:pPr marL="278606" indent="-2786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88" b="1" dirty="0">
                <a:latin typeface="Calibri" panose="020F0502020204030204" pitchFamily="34" charset="0"/>
              </a:rPr>
              <a:t>Rede Desenvolvimento Urbano Sustentável – </a:t>
            </a:r>
            <a:r>
              <a:rPr lang="pt-BR" sz="1788" b="1" dirty="0" err="1">
                <a:latin typeface="Calibri" panose="020F0502020204030204" pitchFamily="34" charset="0"/>
              </a:rPr>
              <a:t>ReDUS</a:t>
            </a:r>
            <a:endParaRPr lang="pt-BR" sz="1788" b="1" dirty="0">
              <a:latin typeface="Calibri" panose="020F0502020204030204" pitchFamily="34" charset="0"/>
            </a:endParaRPr>
          </a:p>
          <a:p>
            <a:pPr marL="278606" indent="-27860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88" b="1" dirty="0">
                <a:latin typeface="Calibri" panose="020F0502020204030204" pitchFamily="34" charset="0"/>
              </a:rPr>
              <a:t>Guia para Elaboração e Revisão de Planos Diretores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E5155A7A-05E2-420B-8C3F-DB80FA4249CA}"/>
              </a:ext>
            </a:extLst>
          </p:cNvPr>
          <p:cNvSpPr/>
          <p:nvPr/>
        </p:nvSpPr>
        <p:spPr>
          <a:xfrm>
            <a:off x="1796127" y="880483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2" name="Imagem 13">
            <a:extLst>
              <a:ext uri="{FF2B5EF4-FFF2-40B4-BE49-F238E27FC236}">
                <a16:creationId xmlns:a16="http://schemas.microsoft.com/office/drawing/2014/main" id="{260CF4EA-6A8A-4A16-8C04-4F608F50742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22230" y="2129977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621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4">
            <a:extLst>
              <a:ext uri="{FF2B5EF4-FFF2-40B4-BE49-F238E27FC236}">
                <a16:creationId xmlns:a16="http://schemas.microsoft.com/office/drawing/2014/main" id="{10B14E67-F98E-4C23-A284-B3E551B554A3}"/>
              </a:ext>
            </a:extLst>
          </p:cNvPr>
          <p:cNvSpPr/>
          <p:nvPr/>
        </p:nvSpPr>
        <p:spPr>
          <a:xfrm>
            <a:off x="1931402" y="921758"/>
            <a:ext cx="6117223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50000"/>
              </a:lnSpc>
            </a:pPr>
            <a:r>
              <a:rPr lang="pt-BR" sz="1950" b="1" dirty="0" err="1">
                <a:latin typeface="Calibri" panose="020F0502020204030204" pitchFamily="34" charset="0"/>
              </a:rPr>
              <a:t>ReDUS</a:t>
            </a:r>
            <a:r>
              <a:rPr lang="pt-BR" sz="1950" b="1" dirty="0">
                <a:latin typeface="Calibri" panose="020F0502020204030204" pitchFamily="34" charset="0"/>
              </a:rPr>
              <a:t> – Rede Desenvolvimento Urbano Sustentável</a:t>
            </a:r>
          </a:p>
          <a:p>
            <a:pPr>
              <a:lnSpc>
                <a:spcPct val="100000"/>
              </a:lnSpc>
            </a:pPr>
            <a:endParaRPr lang="pt-BR" sz="1950" spc="-1" dirty="0">
              <a:latin typeface="Calibri" panose="020F0502020204030204" pitchFamily="34" charset="0"/>
            </a:endParaRPr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2AB018FE-467C-4C08-87A3-90BC12073F77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DE08E05-5E35-4263-95EB-F9D8E58E04E0}"/>
              </a:ext>
            </a:extLst>
          </p:cNvPr>
          <p:cNvSpPr/>
          <p:nvPr/>
        </p:nvSpPr>
        <p:spPr>
          <a:xfrm>
            <a:off x="2034824" y="1646763"/>
            <a:ext cx="7539892" cy="226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63"/>
              </a:spcAft>
            </a:pPr>
            <a:r>
              <a:rPr lang="pt-BR" sz="2275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quê?</a:t>
            </a:r>
          </a:p>
          <a:p>
            <a:pPr marL="650081" lvl="1" indent="-278606">
              <a:spcAft>
                <a:spcPts val="1463"/>
              </a:spcAft>
              <a:buFont typeface="Arial" panose="020B0604020202020204" pitchFamily="34" charset="0"/>
              <a:buChar char="•"/>
            </a:pPr>
            <a:r>
              <a:rPr lang="pt-BR" sz="1625" dirty="0">
                <a:ea typeface="Calibri" panose="020F0502020204030204" pitchFamily="34" charset="0"/>
                <a:cs typeface="Times New Roman" panose="02020603050405020304" pitchFamily="18" charset="0"/>
              </a:rPr>
              <a:t>reunir os atores e concentrar esforços na temática Desenvolvimento Urbano Sustentável – </a:t>
            </a:r>
            <a:r>
              <a:rPr lang="pt-BR" sz="1625" b="1" dirty="0">
                <a:ea typeface="Calibri" panose="020F0502020204030204" pitchFamily="34" charset="0"/>
                <a:cs typeface="Times New Roman" panose="02020603050405020304" pitchFamily="18" charset="0"/>
              </a:rPr>
              <a:t>consolidação de uma Rede de Conhecimento</a:t>
            </a:r>
          </a:p>
          <a:p>
            <a:pPr marL="650081" lvl="1" indent="-278606">
              <a:spcAft>
                <a:spcPts val="1463"/>
              </a:spcAft>
              <a:buFont typeface="Arial" panose="020B0604020202020204" pitchFamily="34" charset="0"/>
              <a:buChar char="•"/>
            </a:pPr>
            <a:r>
              <a:rPr lang="pt-BR" sz="1625" dirty="0">
                <a:ea typeface="Calibri" panose="020F0502020204030204" pitchFamily="34" charset="0"/>
                <a:cs typeface="Times New Roman" panose="02020603050405020304" pitchFamily="18" charset="0"/>
              </a:rPr>
              <a:t>promover a integração e coordenação dos atores locais, estaduais e federais em prol do desenvolvimento urbano sustentável</a:t>
            </a:r>
          </a:p>
          <a:p>
            <a:pPr marL="650081" lvl="1" indent="-278606">
              <a:spcAft>
                <a:spcPts val="1463"/>
              </a:spcAft>
              <a:buFont typeface="Arial" panose="020B0604020202020204" pitchFamily="34" charset="0"/>
              <a:buChar char="•"/>
            </a:pPr>
            <a:r>
              <a:rPr lang="pt-BR" sz="1625" dirty="0"/>
              <a:t>promover intercâmbio de conhecimento, experiências, boas práticas</a:t>
            </a:r>
            <a:endParaRPr lang="pt-BR" sz="162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139EB7B-7D2D-4907-8A9F-0459B907343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774" y="2360006"/>
            <a:ext cx="1364147" cy="1458497"/>
          </a:xfrm>
          <a:prstGeom prst="rect">
            <a:avLst/>
          </a:prstGeom>
          <a:ln>
            <a:noFill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A314287-0E6E-424B-8C5D-D303873F535F}"/>
              </a:ext>
            </a:extLst>
          </p:cNvPr>
          <p:cNvSpPr/>
          <p:nvPr/>
        </p:nvSpPr>
        <p:spPr>
          <a:xfrm>
            <a:off x="2034824" y="4300957"/>
            <a:ext cx="71732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25" b="1" dirty="0"/>
              <a:t>A </a:t>
            </a:r>
            <a:r>
              <a:rPr lang="pt-BR" sz="1625" b="1" dirty="0" err="1"/>
              <a:t>ReDUS</a:t>
            </a:r>
            <a:r>
              <a:rPr lang="pt-BR" sz="1625" b="1" dirty="0"/>
              <a:t> deverá ser a principal referência sobre </a:t>
            </a:r>
            <a:r>
              <a:rPr lang="pt-BR" sz="1625" b="1" dirty="0">
                <a:solidFill>
                  <a:srgbClr val="00B050"/>
                </a:solidFill>
              </a:rPr>
              <a:t>conhecimento, práticas e soluções</a:t>
            </a:r>
            <a:r>
              <a:rPr lang="pt-BR" sz="1625" b="1" dirty="0"/>
              <a:t> para o desenvolvimento urbano sustentável no Brasil.</a:t>
            </a:r>
          </a:p>
          <a:p>
            <a:pPr algn="ctr"/>
            <a:endParaRPr lang="pt-BR" sz="1625" b="1" dirty="0"/>
          </a:p>
        </p:txBody>
      </p:sp>
    </p:spTree>
    <p:extLst>
      <p:ext uri="{BB962C8B-B14F-4D97-AF65-F5344CB8AC3E}">
        <p14:creationId xmlns:p14="http://schemas.microsoft.com/office/powerpoint/2010/main" val="1318123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4">
            <a:extLst>
              <a:ext uri="{FF2B5EF4-FFF2-40B4-BE49-F238E27FC236}">
                <a16:creationId xmlns:a16="http://schemas.microsoft.com/office/drawing/2014/main" id="{10B14E67-F98E-4C23-A284-B3E551B554A3}"/>
              </a:ext>
            </a:extLst>
          </p:cNvPr>
          <p:cNvSpPr/>
          <p:nvPr/>
        </p:nvSpPr>
        <p:spPr>
          <a:xfrm>
            <a:off x="1931402" y="921758"/>
            <a:ext cx="6117223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50000"/>
              </a:lnSpc>
            </a:pPr>
            <a:r>
              <a:rPr lang="pt-BR" sz="1950" b="1" dirty="0" err="1">
                <a:latin typeface="Calibri" panose="020F0502020204030204" pitchFamily="34" charset="0"/>
              </a:rPr>
              <a:t>ReDUS</a:t>
            </a:r>
            <a:r>
              <a:rPr lang="pt-BR" sz="1950" b="1" dirty="0">
                <a:latin typeface="Calibri" panose="020F0502020204030204" pitchFamily="34" charset="0"/>
              </a:rPr>
              <a:t> – Rede Desenvolvimento Urbano Sustentável</a:t>
            </a:r>
          </a:p>
          <a:p>
            <a:pPr>
              <a:lnSpc>
                <a:spcPct val="100000"/>
              </a:lnSpc>
            </a:pPr>
            <a:endParaRPr lang="pt-BR" sz="1950" spc="-1" dirty="0">
              <a:latin typeface="Calibri" panose="020F0502020204030204" pitchFamily="34" charset="0"/>
            </a:endParaRPr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2AB018FE-467C-4C08-87A3-90BC12073F77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139EB7B-7D2D-4907-8A9F-0459B907343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33630" y="2493171"/>
            <a:ext cx="1364147" cy="1458497"/>
          </a:xfrm>
          <a:prstGeom prst="rect">
            <a:avLst/>
          </a:prstGeom>
          <a:ln>
            <a:noFill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CCA529C-9E76-4575-AC52-24AB61DA2B7F}"/>
              </a:ext>
            </a:extLst>
          </p:cNvPr>
          <p:cNvSpPr txBox="1"/>
          <p:nvPr/>
        </p:nvSpPr>
        <p:spPr>
          <a:xfrm>
            <a:off x="2034824" y="1638816"/>
            <a:ext cx="75903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50" b="1" dirty="0">
                <a:solidFill>
                  <a:srgbClr val="00B050"/>
                </a:solidFill>
              </a:rPr>
              <a:t>Processo em construção...</a:t>
            </a:r>
          </a:p>
          <a:p>
            <a:endParaRPr lang="pt-BR" sz="1625" dirty="0"/>
          </a:p>
          <a:p>
            <a:r>
              <a:rPr lang="pt-BR" sz="1625" dirty="0"/>
              <a:t>Parceria com FNP vai ser formalizada na 2ª semana de março/2020, prevendo:</a:t>
            </a:r>
          </a:p>
          <a:p>
            <a:endParaRPr lang="pt-BR" sz="1625" dirty="0"/>
          </a:p>
          <a:p>
            <a:pPr marL="650081" lvl="1" indent="-278606">
              <a:spcAft>
                <a:spcPts val="1463"/>
              </a:spcAft>
              <a:buFont typeface="Arial" panose="020B0604020202020204" pitchFamily="34" charset="0"/>
              <a:buChar char="•"/>
            </a:pPr>
            <a:r>
              <a:rPr lang="pt-BR" sz="1625" dirty="0"/>
              <a:t>a criação efetiva da rede incluindo a definição da sua </a:t>
            </a:r>
            <a:r>
              <a:rPr lang="pt-BR" sz="1625" b="1" dirty="0"/>
              <a:t>estrutura</a:t>
            </a:r>
            <a:r>
              <a:rPr lang="pt-BR" sz="1625" dirty="0"/>
              <a:t> e as </a:t>
            </a:r>
            <a:r>
              <a:rPr lang="pt-BR" sz="1625" b="1" dirty="0"/>
              <a:t>responsabilidades</a:t>
            </a:r>
            <a:r>
              <a:rPr lang="pt-BR" sz="1625" dirty="0"/>
              <a:t> – não será uma Rede do MDR, mas uma Rede de DUS</a:t>
            </a:r>
          </a:p>
          <a:p>
            <a:pPr marL="650081" lvl="1" indent="-278606">
              <a:spcAft>
                <a:spcPts val="1463"/>
              </a:spcAft>
              <a:buFont typeface="Arial" panose="020B0604020202020204" pitchFamily="34" charset="0"/>
              <a:buChar char="•"/>
            </a:pPr>
            <a:r>
              <a:rPr lang="pt-BR" sz="1625" dirty="0"/>
              <a:t>a construção de uma </a:t>
            </a:r>
            <a:r>
              <a:rPr lang="pt-BR" sz="1625" b="1" dirty="0"/>
              <a:t>plataforma online </a:t>
            </a:r>
            <a:r>
              <a:rPr lang="pt-BR" sz="1625" dirty="0"/>
              <a:t>da rede</a:t>
            </a:r>
          </a:p>
          <a:p>
            <a:pPr marL="650081" lvl="1" indent="-278606">
              <a:spcAft>
                <a:spcPts val="1463"/>
              </a:spcAft>
              <a:buFont typeface="Arial" panose="020B0604020202020204" pitchFamily="34" charset="0"/>
              <a:buChar char="•"/>
            </a:pPr>
            <a:r>
              <a:rPr lang="pt-BR" sz="1625" dirty="0"/>
              <a:t>a </a:t>
            </a:r>
            <a:r>
              <a:rPr lang="pt-BR" sz="1625" b="1" dirty="0"/>
              <a:t>promoção </a:t>
            </a:r>
            <a:r>
              <a:rPr lang="pt-BR" sz="1625" dirty="0"/>
              <a:t>da rede dentro das instituições e seus parceiros</a:t>
            </a:r>
          </a:p>
          <a:p>
            <a:pPr marL="650081" lvl="1" indent="-278606">
              <a:spcAft>
                <a:spcPts val="1463"/>
              </a:spcAft>
              <a:buFont typeface="Arial" panose="020B0604020202020204" pitchFamily="34" charset="0"/>
              <a:buChar char="•"/>
            </a:pPr>
            <a:r>
              <a:rPr lang="pt-BR" sz="1625" b="1" dirty="0"/>
              <a:t>a gestão</a:t>
            </a:r>
            <a:r>
              <a:rPr lang="pt-BR" sz="1625" dirty="0"/>
              <a:t> e </a:t>
            </a:r>
            <a:r>
              <a:rPr lang="pt-BR" sz="1625" b="1" dirty="0"/>
              <a:t>operacionalização</a:t>
            </a:r>
            <a:r>
              <a:rPr lang="pt-BR" sz="1625" dirty="0"/>
              <a:t> da rede conjuntamente</a:t>
            </a:r>
          </a:p>
          <a:p>
            <a:endParaRPr lang="pt-BR" sz="1625" dirty="0"/>
          </a:p>
        </p:txBody>
      </p:sp>
    </p:spTree>
    <p:extLst>
      <p:ext uri="{BB962C8B-B14F-4D97-AF65-F5344CB8AC3E}">
        <p14:creationId xmlns:p14="http://schemas.microsoft.com/office/powerpoint/2010/main" val="1473065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1A61D07-5EB1-46D3-BD60-77639728F1C5}"/>
              </a:ext>
            </a:extLst>
          </p:cNvPr>
          <p:cNvSpPr txBox="1"/>
          <p:nvPr/>
        </p:nvSpPr>
        <p:spPr>
          <a:xfrm>
            <a:off x="2503503" y="2938510"/>
            <a:ext cx="6987389" cy="4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38" b="1" i="1" dirty="0">
                <a:solidFill>
                  <a:schemeClr val="tx1"/>
                </a:solidFill>
                <a:latin typeface="Humanst521 Lt BT" panose="020B0402020204020304" pitchFamily="34" charset="0"/>
              </a:rPr>
              <a:t>Guia para Elaboração e Revisão de Planos Diretores</a:t>
            </a:r>
          </a:p>
        </p:txBody>
      </p:sp>
    </p:spTree>
    <p:extLst>
      <p:ext uri="{BB962C8B-B14F-4D97-AF65-F5344CB8AC3E}">
        <p14:creationId xmlns:p14="http://schemas.microsoft.com/office/powerpoint/2010/main" val="126577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4">
            <a:extLst>
              <a:ext uri="{FF2B5EF4-FFF2-40B4-BE49-F238E27FC236}">
                <a16:creationId xmlns:a16="http://schemas.microsoft.com/office/drawing/2014/main" id="{0878B0B2-C7E8-4405-8E38-BB07EF2D23F9}"/>
              </a:ext>
            </a:extLst>
          </p:cNvPr>
          <p:cNvSpPr/>
          <p:nvPr/>
        </p:nvSpPr>
        <p:spPr>
          <a:xfrm>
            <a:off x="1931402" y="921758"/>
            <a:ext cx="6117223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50000"/>
              </a:lnSpc>
            </a:pPr>
            <a:r>
              <a:rPr lang="pt-BR" sz="1950" b="1" dirty="0">
                <a:latin typeface="Calibri" panose="020F0502020204030204" pitchFamily="34" charset="0"/>
              </a:rPr>
              <a:t>Guia para Elaboração e Revisão de Planos Diretores</a:t>
            </a:r>
            <a:endParaRPr lang="pt-BR" sz="1950" dirty="0"/>
          </a:p>
          <a:p>
            <a:pPr>
              <a:lnSpc>
                <a:spcPct val="100000"/>
              </a:lnSpc>
            </a:pPr>
            <a:endParaRPr lang="pt-BR" sz="1950" spc="-1" dirty="0">
              <a:latin typeface="Calibri" panose="020F0502020204030204" pitchFamily="34" charset="0"/>
            </a:endParaRPr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00AD917C-76FA-41AA-8B96-C94058FE6162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7B626CB-67C2-4036-BB2A-34AE1B376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7" y="1211501"/>
            <a:ext cx="1588917" cy="2217499"/>
          </a:xfrm>
          <a:prstGeom prst="rect">
            <a:avLst/>
          </a:prstGeom>
        </p:spPr>
      </p:pic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1CB229A0-038F-45D2-B3E9-569113CF6D6D}"/>
              </a:ext>
            </a:extLst>
          </p:cNvPr>
          <p:cNvSpPr txBox="1">
            <a:spLocks/>
          </p:cNvSpPr>
          <p:nvPr/>
        </p:nvSpPr>
        <p:spPr>
          <a:xfrm>
            <a:off x="1857376" y="1656594"/>
            <a:ext cx="7446087" cy="8156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</a:pPr>
            <a:r>
              <a:rPr lang="pt-BR" sz="1625" dirty="0"/>
              <a:t>Orienta para a elaboração ou revisão dos Planos Diretores: introduz aspectos das novas agendas (ODS, NAU, Mudanças Climáticas...), aprofunda a compreensão do território, considera a diversidade de municípios  </a:t>
            </a:r>
          </a:p>
          <a:p>
            <a:pPr lvl="1" algn="just">
              <a:lnSpc>
                <a:spcPct val="100000"/>
              </a:lnSpc>
            </a:pPr>
            <a:r>
              <a:rPr lang="pt-BR" sz="1625" dirty="0"/>
              <a:t>Formato intuitivo – </a:t>
            </a:r>
            <a:r>
              <a:rPr lang="pt-BR" sz="1625" dirty="0" err="1"/>
              <a:t>pdf</a:t>
            </a:r>
            <a:r>
              <a:rPr lang="pt-BR" sz="1625" dirty="0"/>
              <a:t> animado </a:t>
            </a:r>
          </a:p>
          <a:p>
            <a:pPr lvl="1" algn="just">
              <a:lnSpc>
                <a:spcPct val="100000"/>
              </a:lnSpc>
            </a:pPr>
            <a:endParaRPr lang="pt-BR" sz="1625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892A3C6-B015-40B2-B846-B96F14B6539C}"/>
              </a:ext>
            </a:extLst>
          </p:cNvPr>
          <p:cNvSpPr/>
          <p:nvPr/>
        </p:nvSpPr>
        <p:spPr>
          <a:xfrm>
            <a:off x="2732405" y="4726577"/>
            <a:ext cx="537746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950" b="1" dirty="0"/>
              <a:t>Versão teste + formulário para contribuições em:</a:t>
            </a:r>
          </a:p>
          <a:p>
            <a:pPr algn="ctr"/>
            <a:r>
              <a:rPr lang="pt-BR" sz="1950" b="1" dirty="0"/>
              <a:t> </a:t>
            </a:r>
            <a:r>
              <a:rPr lang="pt-BR" sz="1950" b="1" dirty="0">
                <a:hlinkClick r:id="rId3"/>
              </a:rPr>
              <a:t>http://www.capacidades.gov.br/biblioteca</a:t>
            </a:r>
            <a:endParaRPr lang="pt-BR" sz="195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448D4E-D615-4519-AEB6-4DB09A0BBA08}"/>
              </a:ext>
            </a:extLst>
          </p:cNvPr>
          <p:cNvSpPr txBox="1"/>
          <p:nvPr/>
        </p:nvSpPr>
        <p:spPr>
          <a:xfrm>
            <a:off x="2128709" y="3075323"/>
            <a:ext cx="4271118" cy="1592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625" dirty="0"/>
              <a:t>Metodologia interativa que permite identificar as </a:t>
            </a:r>
            <a:r>
              <a:rPr lang="pt-BR" sz="1625" b="1" dirty="0"/>
              <a:t>problemáticas existentes </a:t>
            </a:r>
            <a:r>
              <a:rPr lang="pt-BR" sz="1625" dirty="0"/>
              <a:t>fazendo a relação entre a </a:t>
            </a:r>
            <a:r>
              <a:rPr lang="pt-BR" sz="1625" b="1" dirty="0"/>
              <a:t>estratégia de enfrentamento </a:t>
            </a:r>
            <a:r>
              <a:rPr lang="pt-BR" sz="1625" dirty="0"/>
              <a:t>de problemas urbanos e os </a:t>
            </a:r>
            <a:r>
              <a:rPr lang="pt-BR" sz="1625" b="1" dirty="0"/>
              <a:t>instrumentos</a:t>
            </a:r>
            <a:r>
              <a:rPr lang="pt-BR" sz="1625" dirty="0"/>
              <a:t> que viabilizam a transformação urbana (circuitos)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C29EA23-F62F-4046-A7C0-7D044B9A90CB}"/>
              </a:ext>
            </a:extLst>
          </p:cNvPr>
          <p:cNvSpPr/>
          <p:nvPr/>
        </p:nvSpPr>
        <p:spPr>
          <a:xfrm>
            <a:off x="7383395" y="3372054"/>
            <a:ext cx="1700607" cy="842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25" dirty="0"/>
              <a:t>conduz a leitura do </a:t>
            </a:r>
            <a:r>
              <a:rPr lang="pt-BR" sz="1625" b="1" dirty="0"/>
              <a:t>concreto para o abstrato</a:t>
            </a:r>
            <a:endParaRPr lang="pt-BR" sz="1625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B87DE3D-C541-463B-A622-7EB4DC0BF0A2}"/>
              </a:ext>
            </a:extLst>
          </p:cNvPr>
          <p:cNvSpPr/>
          <p:nvPr/>
        </p:nvSpPr>
        <p:spPr>
          <a:xfrm>
            <a:off x="6562725" y="3632836"/>
            <a:ext cx="586105" cy="3036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pic>
        <p:nvPicPr>
          <p:cNvPr id="13" name="Imagem 13">
            <a:extLst>
              <a:ext uri="{FF2B5EF4-FFF2-40B4-BE49-F238E27FC236}">
                <a16:creationId xmlns:a16="http://schemas.microsoft.com/office/drawing/2014/main" id="{89B05D9E-8539-4F95-AC01-1316820426E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8823" y="3849697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28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1A61D07-5EB1-46D3-BD60-77639728F1C5}"/>
              </a:ext>
            </a:extLst>
          </p:cNvPr>
          <p:cNvSpPr txBox="1"/>
          <p:nvPr/>
        </p:nvSpPr>
        <p:spPr>
          <a:xfrm>
            <a:off x="2503503" y="2938510"/>
            <a:ext cx="6987389" cy="84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38" b="1" i="1" dirty="0">
                <a:solidFill>
                  <a:schemeClr val="tx1"/>
                </a:solidFill>
                <a:latin typeface="Humanst521 Lt BT" panose="020B0402020204020304" pitchFamily="34" charset="0"/>
              </a:rPr>
              <a:t>Programa de Fortalecimento das Capacidades Governativas do Entes Subnacionais</a:t>
            </a:r>
          </a:p>
        </p:txBody>
      </p:sp>
    </p:spTree>
    <p:extLst>
      <p:ext uri="{BB962C8B-B14F-4D97-AF65-F5344CB8AC3E}">
        <p14:creationId xmlns:p14="http://schemas.microsoft.com/office/powerpoint/2010/main" val="370901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1D630-63E4-431E-912A-BCCE905A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106532"/>
            <a:ext cx="9694416" cy="648070"/>
          </a:xfrm>
        </p:spPr>
        <p:txBody>
          <a:bodyPr/>
          <a:lstStyle/>
          <a:p>
            <a:r>
              <a:rPr lang="pt-BR" sz="2000" b="1" dirty="0">
                <a:solidFill>
                  <a:srgbClr val="000000"/>
                </a:solidFill>
              </a:rPr>
              <a:t>Frentes de Atuação do Programa de Fortalecimento das Capacidades Governativas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9411F0-1988-4794-B80A-B670C1D2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6" y="754602"/>
            <a:ext cx="1774090" cy="17740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56F8CF-BB2B-4B78-BBF6-825ABDF851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031526" y="754603"/>
            <a:ext cx="7733911" cy="5521910"/>
          </a:xfrm>
        </p:spPr>
        <p:txBody>
          <a:bodyPr/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20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</a:rPr>
              <a:t>Elaboração de instrumentos de planejamento e gestão urbanos;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20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</a:rPr>
              <a:t>Constituição da rede de assistência técnica para as pequenas cidades;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20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</a:rPr>
              <a:t>Estimulo aos arranjos supra municipais (metropolitanos, consórcios públicos e outras formas de associativismo territorial);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20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</a:rPr>
              <a:t>Apoio às agendas, estratégias, planejamento e gestão para cidades inteligentes e resilientes;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20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</a:rPr>
              <a:t>Elaboração de Planos Estratégicos Urbanos (atração de investimentos);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20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</a:rPr>
              <a:t>Implantação de sistemas de informação e instrumentos de gestão territorial/urbana; 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20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</a:rPr>
              <a:t>Apoio a estratégias de desenvolvimento nas áreas de expansão das cidades e nas </a:t>
            </a:r>
            <a:r>
              <a:rPr lang="pt-BR" sz="2000" kern="12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</a:rPr>
              <a:t>periurbanas</a:t>
            </a:r>
            <a:r>
              <a:rPr lang="pt-BR" sz="20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</a:rPr>
              <a:t> – etapa preparatória para apresentação de projetos.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2000" b="1" kern="1200" dirty="0">
                <a:solidFill>
                  <a:srgbClr val="FF0000"/>
                </a:solidFill>
                <a:ea typeface="+mn-ea"/>
              </a:rPr>
              <a:t>Instituído pela Portaria nº 2.652, de 11 de novembro de 2019.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2000" b="1" kern="1200" dirty="0">
                <a:solidFill>
                  <a:srgbClr val="FF0000"/>
                </a:solidFill>
                <a:ea typeface="+mn-ea"/>
              </a:rPr>
              <a:t>OPERA VIA EDITAIS DEDICADOS - TEMÁTICOS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pt-BR" sz="2000" kern="1200" dirty="0">
              <a:solidFill>
                <a:srgbClr val="000000">
                  <a:lumMod val="75000"/>
                  <a:lumOff val="25000"/>
                </a:srgbClr>
              </a:solidFill>
              <a:ea typeface="+mn-ea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762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72EAB-5405-4130-86D7-9B974552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645"/>
            <a:ext cx="9906000" cy="790662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PARCEIROS DO PROGRAMA DE FORTALECIMENTO DAS CAPACIDADES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DAF19BFE-65D1-4A67-ADE7-1DC508E39D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1251" y="1692611"/>
          <a:ext cx="9072169" cy="406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170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1A61D07-5EB1-46D3-BD60-77639728F1C5}"/>
              </a:ext>
            </a:extLst>
          </p:cNvPr>
          <p:cNvSpPr txBox="1"/>
          <p:nvPr/>
        </p:nvSpPr>
        <p:spPr>
          <a:xfrm>
            <a:off x="2503503" y="2938510"/>
            <a:ext cx="6987389" cy="4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38" b="1" i="1" dirty="0">
                <a:solidFill>
                  <a:schemeClr val="tx1"/>
                </a:solidFill>
                <a:latin typeface="Humanst521 Lt BT" panose="020B0402020204020304" pitchFamily="34" charset="0"/>
              </a:rPr>
              <a:t>Programa Pró-Cidades</a:t>
            </a:r>
          </a:p>
        </p:txBody>
      </p:sp>
    </p:spTree>
    <p:extLst>
      <p:ext uri="{BB962C8B-B14F-4D97-AF65-F5344CB8AC3E}">
        <p14:creationId xmlns:p14="http://schemas.microsoft.com/office/powerpoint/2010/main" val="100212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60640BD-AC9E-4AB1-8C81-BA317BD1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4" y="71022"/>
            <a:ext cx="9575376" cy="665826"/>
          </a:xfrm>
        </p:spPr>
        <p:txBody>
          <a:bodyPr>
            <a:normAutofit/>
          </a:bodyPr>
          <a:lstStyle/>
          <a:p>
            <a:r>
              <a:rPr lang="pt-BR" sz="2275" b="1" dirty="0">
                <a:solidFill>
                  <a:schemeClr val="tx1"/>
                </a:solidFill>
              </a:rPr>
              <a:t>Pró-Cidades – Financiamento para o Desenvolvimento Urbano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BDD3910-B09B-47A0-987D-08976357B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127" y="816745"/>
            <a:ext cx="9226656" cy="51401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6200" b="1" dirty="0">
                <a:solidFill>
                  <a:schemeClr val="tx1"/>
                </a:solidFill>
              </a:rPr>
              <a:t>Financiamento municipal </a:t>
            </a:r>
            <a:r>
              <a:rPr lang="pt-BR" sz="6200" dirty="0">
                <a:solidFill>
                  <a:schemeClr val="tx1"/>
                </a:solidFill>
              </a:rPr>
              <a:t>para projetos integrados de melhoria de um perímetro urbano.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6200" b="1" dirty="0">
                <a:solidFill>
                  <a:schemeClr val="tx1"/>
                </a:solidFill>
              </a:rPr>
              <a:t>Resultados</a:t>
            </a:r>
            <a:r>
              <a:rPr lang="pt-BR" sz="6200" dirty="0">
                <a:solidFill>
                  <a:schemeClr val="tx1"/>
                </a:solidFill>
              </a:rPr>
              <a:t>: garantir maior </a:t>
            </a:r>
            <a:r>
              <a:rPr lang="pt-BR" sz="6200" b="1" dirty="0">
                <a:solidFill>
                  <a:schemeClr val="tx1"/>
                </a:solidFill>
              </a:rPr>
              <a:t>efetividade da função social </a:t>
            </a:r>
            <a:r>
              <a:rPr lang="pt-BR" sz="6200" dirty="0">
                <a:solidFill>
                  <a:schemeClr val="tx1"/>
                </a:solidFill>
              </a:rPr>
              <a:t>da cidade e da propriedade urbana;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6200" b="1" dirty="0">
                <a:solidFill>
                  <a:schemeClr val="tx1"/>
                </a:solidFill>
              </a:rPr>
              <a:t>Valor</a:t>
            </a:r>
            <a:r>
              <a:rPr lang="pt-BR" sz="6200" dirty="0">
                <a:solidFill>
                  <a:schemeClr val="tx1"/>
                </a:solidFill>
              </a:rPr>
              <a:t>: </a:t>
            </a:r>
            <a:r>
              <a:rPr lang="pt-BR" sz="6200" b="1" dirty="0">
                <a:solidFill>
                  <a:schemeClr val="tx1"/>
                </a:solidFill>
              </a:rPr>
              <a:t>1 bilhão anual a partir de 2019</a:t>
            </a:r>
            <a:r>
              <a:rPr lang="pt-BR" sz="6200" dirty="0">
                <a:solidFill>
                  <a:schemeClr val="tx1"/>
                </a:solidFill>
              </a:rPr>
              <a:t>, para todo o território nacional, via seleção pública. Valor Total: </a:t>
            </a:r>
            <a:r>
              <a:rPr lang="pt-BR" sz="6200" b="1" dirty="0">
                <a:solidFill>
                  <a:schemeClr val="tx1"/>
                </a:solidFill>
              </a:rPr>
              <a:t>R$ 4 bilhões ao longo de 4 anos.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6200" dirty="0">
                <a:solidFill>
                  <a:schemeClr val="tx1"/>
                </a:solidFill>
              </a:rPr>
              <a:t>Origem dos Recursos: FGTS - Resolução nº 702, de 2012/Conselho Curador do FGTS.</a:t>
            </a:r>
          </a:p>
          <a:p>
            <a:pPr marL="0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pt-BR" sz="6200" b="1" dirty="0">
                <a:solidFill>
                  <a:schemeClr val="tx1"/>
                </a:solidFill>
              </a:rPr>
              <a:t>MODALIDADES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6200" b="1" dirty="0">
                <a:solidFill>
                  <a:schemeClr val="tx1"/>
                </a:solidFill>
              </a:rPr>
              <a:t>Reabilitação de área Urbana</a:t>
            </a:r>
            <a:r>
              <a:rPr lang="pt-BR" sz="6200" dirty="0">
                <a:solidFill>
                  <a:schemeClr val="tx1"/>
                </a:solidFill>
              </a:rPr>
              <a:t>: financiamento de </a:t>
            </a:r>
            <a:r>
              <a:rPr lang="pt-BR" sz="6200" b="1" dirty="0">
                <a:solidFill>
                  <a:schemeClr val="tx1"/>
                </a:solidFill>
              </a:rPr>
              <a:t>intervenções estruturantes</a:t>
            </a:r>
            <a:r>
              <a:rPr lang="pt-BR" sz="6200" dirty="0">
                <a:solidFill>
                  <a:schemeClr val="tx1"/>
                </a:solidFill>
              </a:rPr>
              <a:t>, na forma de projetos integrados, que promovam a melhoria de um perímetro urbano, previamente definido.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6200" dirty="0">
                <a:solidFill>
                  <a:schemeClr val="tx1"/>
                </a:solidFill>
              </a:rPr>
              <a:t>e/ou </a:t>
            </a:r>
            <a:r>
              <a:rPr lang="pt-BR" sz="6200" b="1" dirty="0">
                <a:solidFill>
                  <a:schemeClr val="tx1"/>
                </a:solidFill>
              </a:rPr>
              <a:t>Modernização Tecnológica Urbana</a:t>
            </a:r>
            <a:r>
              <a:rPr lang="pt-BR" sz="6200" dirty="0">
                <a:solidFill>
                  <a:schemeClr val="tx1"/>
                </a:solidFill>
              </a:rPr>
              <a:t>: desenvolvimento de </a:t>
            </a:r>
            <a:r>
              <a:rPr lang="pt-BR" sz="6200" b="1" dirty="0">
                <a:solidFill>
                  <a:schemeClr val="tx1"/>
                </a:solidFill>
              </a:rPr>
              <a:t>soluções e ferramentas tecnológicas no âmbito do conceito de cidades inteligentes</a:t>
            </a:r>
            <a:r>
              <a:rPr lang="pt-BR" sz="6200" dirty="0">
                <a:solidFill>
                  <a:schemeClr val="tx1"/>
                </a:solidFill>
              </a:rPr>
              <a:t>, que utilizam dados e informações para a gestão de sistemas urbanos de modo a otimizar a prestação dos diversos serviços públicos à população, tornando-os mais responsivos às demandas da sociedade, mais resilientes e mais custo-efetivos.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2721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81A5762-4040-4718-9147-6E6F0C0D33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754308"/>
              </p:ext>
            </p:extLst>
          </p:nvPr>
        </p:nvGraphicFramePr>
        <p:xfrm>
          <a:off x="772357" y="1115644"/>
          <a:ext cx="8202967" cy="438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41B1D745-C163-49DD-824B-06A2FA4D587F}"/>
              </a:ext>
            </a:extLst>
          </p:cNvPr>
          <p:cNvSpPr/>
          <p:nvPr/>
        </p:nvSpPr>
        <p:spPr>
          <a:xfrm>
            <a:off x="1366086" y="5496135"/>
            <a:ext cx="73548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(*) Projeção da disponibilidade anual do Fundo de Garantia do Tempo de Serviço (R$).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702717-E0FA-4360-B231-17E24FD53344}"/>
              </a:ext>
            </a:extLst>
          </p:cNvPr>
          <p:cNvSpPr txBox="1"/>
          <p:nvPr/>
        </p:nvSpPr>
        <p:spPr>
          <a:xfrm>
            <a:off x="233595" y="161537"/>
            <a:ext cx="538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RECURSOS ONEROSOS</a:t>
            </a: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1A61D07-5EB1-46D3-BD60-77639728F1C5}"/>
              </a:ext>
            </a:extLst>
          </p:cNvPr>
          <p:cNvSpPr txBox="1"/>
          <p:nvPr/>
        </p:nvSpPr>
        <p:spPr>
          <a:xfrm>
            <a:off x="177554" y="3053918"/>
            <a:ext cx="9313338" cy="84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38" b="1" i="1" dirty="0">
                <a:solidFill>
                  <a:schemeClr val="tx1"/>
                </a:solidFill>
                <a:latin typeface="Humanst521 Lt BT" panose="020B0402020204020304" pitchFamily="34" charset="0"/>
              </a:rPr>
              <a:t>Apoio à Agenda Nacional de Desenvolvimento Urbano Sustentável – Projeto ANDUS</a:t>
            </a:r>
          </a:p>
        </p:txBody>
      </p:sp>
    </p:spTree>
    <p:extLst>
      <p:ext uri="{BB962C8B-B14F-4D97-AF65-F5344CB8AC3E}">
        <p14:creationId xmlns:p14="http://schemas.microsoft.com/office/powerpoint/2010/main" val="4070369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4229F8-3CA2-4C1A-8750-9149C0386239}"/>
              </a:ext>
            </a:extLst>
          </p:cNvPr>
          <p:cNvSpPr/>
          <p:nvPr/>
        </p:nvSpPr>
        <p:spPr>
          <a:xfrm>
            <a:off x="0" y="5065063"/>
            <a:ext cx="9906000" cy="17929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B3781B5-4C32-44D0-BE0D-F4CA4B86780D}"/>
              </a:ext>
            </a:extLst>
          </p:cNvPr>
          <p:cNvGraphicFramePr>
            <a:graphicFrameLocks noGrp="1"/>
          </p:cNvGraphicFramePr>
          <p:nvPr/>
        </p:nvGraphicFramePr>
        <p:xfrm>
          <a:off x="172596" y="1097284"/>
          <a:ext cx="9560807" cy="5566844"/>
        </p:xfrm>
        <a:graphic>
          <a:graphicData uri="http://schemas.openxmlformats.org/drawingml/2006/table">
            <a:tbl>
              <a:tblPr>
                <a:effectLst/>
                <a:tableStyleId>{9D7B26C5-4107-4FEC-AEDC-1716B250A1EF}</a:tableStyleId>
              </a:tblPr>
              <a:tblGrid>
                <a:gridCol w="117054">
                  <a:extLst>
                    <a:ext uri="{9D8B030D-6E8A-4147-A177-3AD203B41FA5}">
                      <a16:colId xmlns:a16="http://schemas.microsoft.com/office/drawing/2014/main" val="195587500"/>
                    </a:ext>
                  </a:extLst>
                </a:gridCol>
                <a:gridCol w="866179">
                  <a:extLst>
                    <a:ext uri="{9D8B030D-6E8A-4147-A177-3AD203B41FA5}">
                      <a16:colId xmlns:a16="http://schemas.microsoft.com/office/drawing/2014/main" val="4249732208"/>
                    </a:ext>
                  </a:extLst>
                </a:gridCol>
                <a:gridCol w="648663">
                  <a:extLst>
                    <a:ext uri="{9D8B030D-6E8A-4147-A177-3AD203B41FA5}">
                      <a16:colId xmlns:a16="http://schemas.microsoft.com/office/drawing/2014/main" val="3852079789"/>
                    </a:ext>
                  </a:extLst>
                </a:gridCol>
                <a:gridCol w="1079602">
                  <a:extLst>
                    <a:ext uri="{9D8B030D-6E8A-4147-A177-3AD203B41FA5}">
                      <a16:colId xmlns:a16="http://schemas.microsoft.com/office/drawing/2014/main" val="2740207372"/>
                    </a:ext>
                  </a:extLst>
                </a:gridCol>
                <a:gridCol w="2778416">
                  <a:extLst>
                    <a:ext uri="{9D8B030D-6E8A-4147-A177-3AD203B41FA5}">
                      <a16:colId xmlns:a16="http://schemas.microsoft.com/office/drawing/2014/main" val="1380356532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431762710"/>
                    </a:ext>
                  </a:extLst>
                </a:gridCol>
                <a:gridCol w="1082563">
                  <a:extLst>
                    <a:ext uri="{9D8B030D-6E8A-4147-A177-3AD203B41FA5}">
                      <a16:colId xmlns:a16="http://schemas.microsoft.com/office/drawing/2014/main" val="1847319834"/>
                    </a:ext>
                  </a:extLst>
                </a:gridCol>
                <a:gridCol w="932148">
                  <a:extLst>
                    <a:ext uri="{9D8B030D-6E8A-4147-A177-3AD203B41FA5}">
                      <a16:colId xmlns:a16="http://schemas.microsoft.com/office/drawing/2014/main" val="3685758496"/>
                    </a:ext>
                  </a:extLst>
                </a:gridCol>
                <a:gridCol w="974135">
                  <a:extLst>
                    <a:ext uri="{9D8B030D-6E8A-4147-A177-3AD203B41FA5}">
                      <a16:colId xmlns:a16="http://schemas.microsoft.com/office/drawing/2014/main" val="2943162249"/>
                    </a:ext>
                  </a:extLst>
                </a:gridCol>
                <a:gridCol w="104272">
                  <a:extLst>
                    <a:ext uri="{9D8B030D-6E8A-4147-A177-3AD203B41FA5}">
                      <a16:colId xmlns:a16="http://schemas.microsoft.com/office/drawing/2014/main" val="1806902971"/>
                    </a:ext>
                  </a:extLst>
                </a:gridCol>
              </a:tblGrid>
              <a:tr h="380653">
                <a:tc>
                  <a:txBody>
                    <a:bodyPr/>
                    <a:lstStyle/>
                    <a:p>
                      <a:pPr algn="ctr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A97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pt-BR" sz="1300" b="1" u="none" strike="noStrike" dirty="0">
                          <a:effectLst/>
                        </a:rPr>
                        <a:t>PROGRAMA PRÓ - CIDADES - PROPOSTAS CADASTRADAS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A9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A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46203"/>
                  </a:ext>
                </a:extLst>
              </a:tr>
              <a:tr h="685672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673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MUNICÍPIO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67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ESTADO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MODALIDADE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OBJETO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D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EA978"/>
                          </a:solidFill>
                          <a:effectLst/>
                          <a:latin typeface="+mn-lt"/>
                        </a:rPr>
                        <a:t>VALOR DA OBRA</a:t>
                      </a: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4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5EA978"/>
                          </a:solidFill>
                          <a:effectLst/>
                          <a:latin typeface="+mn-lt"/>
                        </a:rPr>
                        <a:t>VALOR DA CONTRAPARTIDA</a:t>
                      </a: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42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5EA978"/>
                          </a:solidFill>
                          <a:effectLst/>
                        </a:rPr>
                        <a:t>VALOR DO INVESTIMENTO</a:t>
                      </a:r>
                      <a:endParaRPr lang="pt-BR" sz="900" b="1" i="0" u="none" strike="noStrike" dirty="0">
                        <a:solidFill>
                          <a:srgbClr val="5EA9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42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5EA978"/>
                          </a:solidFill>
                          <a:effectLst/>
                        </a:rPr>
                        <a:t>TOTAL DE POPULAÇÃO BENEFICIADA</a:t>
                      </a:r>
                      <a:endParaRPr lang="pt-BR" sz="1000" b="1" i="0" u="none" strike="noStrike" dirty="0">
                        <a:solidFill>
                          <a:srgbClr val="5EA9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F7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F7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65900"/>
                  </a:ext>
                </a:extLst>
              </a:tr>
              <a:tr h="1346836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VOLTA REDONDA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RJ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Modernização Tecnológica Urbana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Tipo de Luminária das ruas internas, nos bairros do município. </a:t>
                      </a:r>
                    </a:p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Tipo de Luminária na Av. Sávio Cota de Almeida Gama – Retiro. </a:t>
                      </a:r>
                    </a:p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Tipo de Luminária na rua 21 – Vila Santa Cecília. Tipo de Luminária na Via Sérgio Braga - urbana.</a:t>
                      </a:r>
                    </a:p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Tipo de Luminária na Via Sérgio Braga. Tipo de Luminária no bairro Vila Brasília.</a:t>
                      </a:r>
                    </a:p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Tipo de Luminária na Praça Brasil – Vila Santa Cecília.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39.607.400,00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2.084.600,00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41.692.000,00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271.998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580667"/>
                  </a:ext>
                </a:extLst>
              </a:tr>
              <a:tr h="603886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CAMPO GRANDE 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Reabilitação de Áreas Urbanas 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Requalificação da Avenida Bom Pastor - Corredor Gastronômico, Turístico e Cultura de Campo Grande.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24.299.050,97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716.434,35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25.015.485,32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786.797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95369"/>
                  </a:ext>
                </a:extLst>
              </a:tr>
              <a:tr h="603886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CAMPO GRANDE 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Modernização Tecnológica Urbana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Melhoria em Telecomunicação e Internet, Instrumentalização do Monitoramento Ambiental e Capacidades Técnica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27.267.500,00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1.770.000,00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29.037.500,00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786.797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52707"/>
                  </a:ext>
                </a:extLst>
              </a:tr>
              <a:tr h="685672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SÃO CRISTOVAO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1 – Reabilitação de Áreas Urbanas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Intervenções estruturantes na Sede (Centro Histórico) do Município de São Cristóvão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42.854.500,00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2.255.500,00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45.110.000,00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89.027 – IBGE 2018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71337"/>
                  </a:ext>
                </a:extLst>
              </a:tr>
              <a:tr h="622063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SÃO CRISTOVAO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2– Reabilitação de Áreas Urbanas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Ordenamento urbano e intervenções estruturantes na Grande Rosa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Elze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zona de expansão da Região Metropolitana, município de São Cristóvão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17.831.500,00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938.500,00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18.770.000,00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89.027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660766"/>
                  </a:ext>
                </a:extLst>
              </a:tr>
              <a:tr h="603886"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SÃO PAULO 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Reabilitação de Áreas Urbanas</a:t>
                      </a:r>
                    </a:p>
                  </a:txBody>
                  <a:tcPr marL="9526" marR="9526" marT="95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09 - Execução de obras de implantação de habitação de interesse social, espaços públicos e </a:t>
                      </a:r>
                      <a:b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logradouros públicos </a:t>
                      </a:r>
                    </a:p>
                  </a:txBody>
                  <a:tcPr marL="9526" marR="9526" marT="95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223.438.021,11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11.171.901.06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234.609.922,17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330.595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56048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F210425E-82F5-48FB-A7D2-843FABE26741}"/>
              </a:ext>
            </a:extLst>
          </p:cNvPr>
          <p:cNvSpPr txBox="1"/>
          <p:nvPr/>
        </p:nvSpPr>
        <p:spPr>
          <a:xfrm>
            <a:off x="293232" y="241456"/>
            <a:ext cx="656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Propostas apresentadas em 2019</a:t>
            </a:r>
            <a:endParaRPr lang="pt-B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42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4229F8-3CA2-4C1A-8750-9149C0386239}"/>
              </a:ext>
            </a:extLst>
          </p:cNvPr>
          <p:cNvSpPr/>
          <p:nvPr/>
        </p:nvSpPr>
        <p:spPr>
          <a:xfrm>
            <a:off x="0" y="5065063"/>
            <a:ext cx="9906000" cy="17929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B3781B5-4C32-44D0-BE0D-F4CA4B867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2036"/>
              </p:ext>
            </p:extLst>
          </p:nvPr>
        </p:nvGraphicFramePr>
        <p:xfrm>
          <a:off x="90535" y="1082029"/>
          <a:ext cx="9714368" cy="5686681"/>
        </p:xfrm>
        <a:graphic>
          <a:graphicData uri="http://schemas.openxmlformats.org/drawingml/2006/table">
            <a:tbl>
              <a:tblPr>
                <a:effectLst/>
                <a:tableStyleId>{9D7B26C5-4107-4FEC-AEDC-1716B250A1EF}</a:tableStyleId>
              </a:tblPr>
              <a:tblGrid>
                <a:gridCol w="118934">
                  <a:extLst>
                    <a:ext uri="{9D8B030D-6E8A-4147-A177-3AD203B41FA5}">
                      <a16:colId xmlns:a16="http://schemas.microsoft.com/office/drawing/2014/main" val="195587500"/>
                    </a:ext>
                  </a:extLst>
                </a:gridCol>
                <a:gridCol w="880092">
                  <a:extLst>
                    <a:ext uri="{9D8B030D-6E8A-4147-A177-3AD203B41FA5}">
                      <a16:colId xmlns:a16="http://schemas.microsoft.com/office/drawing/2014/main" val="4249732208"/>
                    </a:ext>
                  </a:extLst>
                </a:gridCol>
                <a:gridCol w="659082">
                  <a:extLst>
                    <a:ext uri="{9D8B030D-6E8A-4147-A177-3AD203B41FA5}">
                      <a16:colId xmlns:a16="http://schemas.microsoft.com/office/drawing/2014/main" val="3852079789"/>
                    </a:ext>
                  </a:extLst>
                </a:gridCol>
                <a:gridCol w="1096943">
                  <a:extLst>
                    <a:ext uri="{9D8B030D-6E8A-4147-A177-3AD203B41FA5}">
                      <a16:colId xmlns:a16="http://schemas.microsoft.com/office/drawing/2014/main" val="2740207372"/>
                    </a:ext>
                  </a:extLst>
                </a:gridCol>
                <a:gridCol w="2767268">
                  <a:extLst>
                    <a:ext uri="{9D8B030D-6E8A-4147-A177-3AD203B41FA5}">
                      <a16:colId xmlns:a16="http://schemas.microsoft.com/office/drawing/2014/main" val="1380356532"/>
                    </a:ext>
                  </a:extLst>
                </a:gridCol>
                <a:gridCol w="949981">
                  <a:extLst>
                    <a:ext uri="{9D8B030D-6E8A-4147-A177-3AD203B41FA5}">
                      <a16:colId xmlns:a16="http://schemas.microsoft.com/office/drawing/2014/main" val="431762710"/>
                    </a:ext>
                  </a:extLst>
                </a:gridCol>
                <a:gridCol w="1199221">
                  <a:extLst>
                    <a:ext uri="{9D8B030D-6E8A-4147-A177-3AD203B41FA5}">
                      <a16:colId xmlns:a16="http://schemas.microsoft.com/office/drawing/2014/main" val="1847319834"/>
                    </a:ext>
                  </a:extLst>
                </a:gridCol>
                <a:gridCol w="947119">
                  <a:extLst>
                    <a:ext uri="{9D8B030D-6E8A-4147-A177-3AD203B41FA5}">
                      <a16:colId xmlns:a16="http://schemas.microsoft.com/office/drawing/2014/main" val="3685758496"/>
                    </a:ext>
                  </a:extLst>
                </a:gridCol>
                <a:gridCol w="989781">
                  <a:extLst>
                    <a:ext uri="{9D8B030D-6E8A-4147-A177-3AD203B41FA5}">
                      <a16:colId xmlns:a16="http://schemas.microsoft.com/office/drawing/2014/main" val="2943162249"/>
                    </a:ext>
                  </a:extLst>
                </a:gridCol>
                <a:gridCol w="105947">
                  <a:extLst>
                    <a:ext uri="{9D8B030D-6E8A-4147-A177-3AD203B41FA5}">
                      <a16:colId xmlns:a16="http://schemas.microsoft.com/office/drawing/2014/main" val="1806902971"/>
                    </a:ext>
                  </a:extLst>
                </a:gridCol>
              </a:tblGrid>
              <a:tr h="362984">
                <a:tc>
                  <a:txBody>
                    <a:bodyPr/>
                    <a:lstStyle/>
                    <a:p>
                      <a:pPr algn="ctr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A97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pt-BR" sz="1300" b="1" u="none" strike="noStrike" dirty="0">
                          <a:effectLst/>
                        </a:rPr>
                        <a:t>PROGRAMA PRÓ - CIDADES - PROPOSTAS CADASTRADAS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A9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A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46203"/>
                  </a:ext>
                </a:extLst>
              </a:tr>
              <a:tr h="653846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673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MUNICÍPIO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67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ESTADO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MODALIDADE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OBJETO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D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EA978"/>
                          </a:solidFill>
                          <a:effectLst/>
                          <a:latin typeface="+mn-lt"/>
                        </a:rPr>
                        <a:t>VALOR DA OBRA</a:t>
                      </a:r>
                    </a:p>
                  </a:txBody>
                  <a:tcPr marL="6866" marR="6866" marT="6866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4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EA978"/>
                          </a:solidFill>
                          <a:effectLst/>
                          <a:latin typeface="+mn-lt"/>
                        </a:rPr>
                        <a:t>VALOR DA CONTRAPARTIDA</a:t>
                      </a:r>
                    </a:p>
                  </a:txBody>
                  <a:tcPr marL="6866" marR="6866" marT="686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42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rgbClr val="5EA978"/>
                          </a:solidFill>
                          <a:effectLst/>
                        </a:rPr>
                        <a:t>VALOR DO INVESTIMENTO</a:t>
                      </a:r>
                      <a:endParaRPr lang="pt-BR" sz="900" b="1" i="0" u="none" strike="noStrike" dirty="0">
                        <a:solidFill>
                          <a:srgbClr val="5EA9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42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5EA978"/>
                          </a:solidFill>
                          <a:effectLst/>
                        </a:rPr>
                        <a:t>TOTAL DE POPULAÇÃO BENEFICIADA</a:t>
                      </a:r>
                      <a:endParaRPr lang="pt-BR" sz="1000" b="1" i="0" u="none" strike="noStrike" dirty="0">
                        <a:solidFill>
                          <a:srgbClr val="5EA9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F73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F73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65900"/>
                  </a:ext>
                </a:extLst>
              </a:tr>
              <a:tr h="611742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SÃO PAULO 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REABILITAÇÃO DE ÁREAS URBANAS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12 - Execução de obras de implantação de habitação de interesse social, espaços públicos e </a:t>
                      </a:r>
                      <a:b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logradouros públicos; 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556.866.000,00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27.843.300,00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584.709.300,00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334.761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580667"/>
                  </a:ext>
                </a:extLst>
              </a:tr>
              <a:tr h="575856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SÃO PAULO 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REABILITAÇÃO DE ÁREAS URBANAS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11 -  Execução de obras de implantação de habitação de interesse social, espaços públicos e </a:t>
                      </a:r>
                      <a:b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logradouros públicos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189.177.000,00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9.458.850,00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198.635.850,00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330.595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95369"/>
                  </a:ext>
                </a:extLst>
              </a:tr>
              <a:tr h="575856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SÃO PAULO 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REABILITAÇÃO DE ÁREAS URBANAS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7 -  Execução de obras de implantação de habitação de interesse social, espaços públicos e </a:t>
                      </a:r>
                      <a:b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logradouros públicos; 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169.985.000,00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8.499.250,00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178.484.250,00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322.141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52707"/>
                  </a:ext>
                </a:extLst>
              </a:tr>
              <a:tr h="653846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SÃO PAULO 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REABILITAÇÃO DE ÁREAS URBANAS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5 -  Execução de obras de implantação de habitação de interesse social, espaços públicos e </a:t>
                      </a:r>
                      <a:b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logradouros públicos; 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393.424.000,00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19.671.200,00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413.095.200,00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377.483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71337"/>
                  </a:ext>
                </a:extLst>
              </a:tr>
              <a:tr h="575856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SÃO PAULO 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REABILITAÇÃO DE ÁREAS URBANAS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1 -  Execução de obras de implantação de habitação de interesse social, espaços públicos e </a:t>
                      </a:r>
                      <a:b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logradouros públicos; 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616.269.000,00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30.813.450,00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647.082.450,00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499.252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660766"/>
                  </a:ext>
                </a:extLst>
              </a:tr>
              <a:tr h="575856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PREFEITURA MUNICIPAL DE LAURO MULLER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MODERNIZAÇÃO TECNOLÓGICA URBANA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MODERNIZAÇÃO TECNOLÓGICA URBANA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1.045.000.00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55.000,00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1.100,000,00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15.174</a:t>
                      </a:r>
                    </a:p>
                  </a:txBody>
                  <a:tcPr marL="9526" marR="9526" marT="95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10785"/>
                  </a:ext>
                </a:extLst>
              </a:tr>
              <a:tr h="717549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PREFEITURA DE CAMPOS DOS GOYTACAZES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MODERNIZAÇÃO TECNOLÓGICA URBANA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DE CONSTRUÇÃO DE REDES DE DRENAGEM</a:t>
                      </a:r>
                      <a:b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PLUVIAL, REDES DE ESGOTAMENTO SANITARIO E PAVIMENTAÇÃO DE VIAS E IMPLANTAÇÃO DE DISPOSITIVOS DE ACESSIBILIDADE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57.000.000,00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3.000.000,00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60.000.000,00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503.424</a:t>
                      </a:r>
                    </a:p>
                  </a:txBody>
                  <a:tcPr marL="9526" marR="9526" marT="9526" marB="0" anchor="ctr">
                    <a:solidFill>
                      <a:srgbClr val="EC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EC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60444"/>
                  </a:ext>
                </a:extLst>
              </a:tr>
              <a:tr h="383290"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6" marR="6866" marT="6866" marB="0" anchor="ctr"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: 13</a:t>
                      </a:r>
                    </a:p>
                  </a:txBody>
                  <a:tcPr marL="9526" marR="9526" marT="9526" marB="0" anchor="ctr"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6" marR="9526" marT="9526" marB="0" anchor="ctr"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6" marB="0" anchor="ctr"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6" marR="9526" marT="9526" marB="0" anchor="ctr"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2.358.018.972,08</a:t>
                      </a:r>
                    </a:p>
                  </a:txBody>
                  <a:tcPr marL="9526" marR="9526" marT="9526" marB="0" anchor="ctr"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107.106.084,35</a:t>
                      </a:r>
                    </a:p>
                  </a:txBody>
                  <a:tcPr marL="9526" marR="9526" marT="9526" marB="0" anchor="ctr"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2.476.241.957,49</a:t>
                      </a:r>
                    </a:p>
                  </a:txBody>
                  <a:tcPr marL="9526" marR="9526" marT="9526" marB="0" anchor="ctr"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6" marB="0" anchor="ctr">
                    <a:solidFill>
                      <a:srgbClr val="5EA9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6" marR="6866" marT="6866" marB="0" anchor="ctr">
                    <a:solidFill>
                      <a:srgbClr val="5EA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5604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E1C14974-FA80-42EC-9C3D-C038F2C35075}"/>
              </a:ext>
            </a:extLst>
          </p:cNvPr>
          <p:cNvSpPr txBox="1"/>
          <p:nvPr/>
        </p:nvSpPr>
        <p:spPr>
          <a:xfrm>
            <a:off x="8910873" y="835807"/>
            <a:ext cx="904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/>
              <a:t>Continuação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044FFD-700F-4C17-9070-075E3D677504}"/>
              </a:ext>
            </a:extLst>
          </p:cNvPr>
          <p:cNvSpPr txBox="1"/>
          <p:nvPr/>
        </p:nvSpPr>
        <p:spPr>
          <a:xfrm>
            <a:off x="311520" y="216033"/>
            <a:ext cx="6302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a typeface="Verdana" panose="020B0604030504040204" pitchFamily="34" charset="0"/>
                <a:cs typeface="Verdana" panose="020B0604030504040204" pitchFamily="34" charset="0"/>
              </a:rPr>
              <a:t>Propostas apresentadas em 2019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0860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>
            <a:extLst>
              <a:ext uri="{FF2B5EF4-FFF2-40B4-BE49-F238E27FC236}">
                <a16:creationId xmlns:a16="http://schemas.microsoft.com/office/drawing/2014/main" id="{61CB78B8-9686-429A-82F1-A8CF7391ED7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240776" y="2207328"/>
            <a:ext cx="1364147" cy="1458497"/>
          </a:xfrm>
          <a:prstGeom prst="rect">
            <a:avLst/>
          </a:prstGeom>
          <a:ln>
            <a:noFill/>
          </a:ln>
        </p:spPr>
      </p:pic>
      <p:sp>
        <p:nvSpPr>
          <p:cNvPr id="35" name="CustomShape 1">
            <a:extLst>
              <a:ext uri="{FF2B5EF4-FFF2-40B4-BE49-F238E27FC236}">
                <a16:creationId xmlns:a16="http://schemas.microsoft.com/office/drawing/2014/main" id="{5A6FC4E7-AA8E-4F95-ADAE-57EB7CB3A242}"/>
              </a:ext>
            </a:extLst>
          </p:cNvPr>
          <p:cNvSpPr/>
          <p:nvPr/>
        </p:nvSpPr>
        <p:spPr>
          <a:xfrm>
            <a:off x="5056076" y="746105"/>
            <a:ext cx="1797143" cy="381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2600" b="1" spc="-1" dirty="0">
                <a:latin typeface="Vremena Grotesk" pitchFamily="50" charset="0"/>
                <a:ea typeface="Verdana"/>
              </a:rPr>
              <a:t>Obrigada!</a:t>
            </a:r>
            <a:endParaRPr lang="pt-BR" sz="2600" spc="-1" dirty="0">
              <a:latin typeface="Vremena Grotesk" pitchFamily="50" charset="0"/>
            </a:endParaRPr>
          </a:p>
        </p:txBody>
      </p:sp>
      <p:sp>
        <p:nvSpPr>
          <p:cNvPr id="39" name="Line 4">
            <a:extLst>
              <a:ext uri="{FF2B5EF4-FFF2-40B4-BE49-F238E27FC236}">
                <a16:creationId xmlns:a16="http://schemas.microsoft.com/office/drawing/2014/main" id="{55978455-813D-402D-9705-8D04C3CD1131}"/>
              </a:ext>
            </a:extLst>
          </p:cNvPr>
          <p:cNvSpPr/>
          <p:nvPr/>
        </p:nvSpPr>
        <p:spPr>
          <a:xfrm>
            <a:off x="2901782" y="1563886"/>
            <a:ext cx="241" cy="296307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41" name="CustomShape 3">
            <a:extLst>
              <a:ext uri="{FF2B5EF4-FFF2-40B4-BE49-F238E27FC236}">
                <a16:creationId xmlns:a16="http://schemas.microsoft.com/office/drawing/2014/main" id="{1DEF92BC-DDF7-4391-9A2A-2399AC5CA6E8}"/>
              </a:ext>
            </a:extLst>
          </p:cNvPr>
          <p:cNvSpPr/>
          <p:nvPr/>
        </p:nvSpPr>
        <p:spPr>
          <a:xfrm>
            <a:off x="3084097" y="1722268"/>
            <a:ext cx="5628940" cy="2209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 algn="ctr" fontAlgn="base"/>
            <a:r>
              <a:rPr lang="pt-BR" sz="2000" b="1" dirty="0">
                <a:latin typeface="open_sansregular"/>
              </a:rPr>
              <a:t>Adriana Melo Alves</a:t>
            </a:r>
          </a:p>
          <a:p>
            <a:pPr algn="ctr" fontAlgn="base"/>
            <a:r>
              <a:rPr lang="pt-BR" sz="1600" dirty="0">
                <a:latin typeface="open_sansregular"/>
              </a:rPr>
              <a:t>Secretária Nacional de Desenvolvimento Regional e Urbano</a:t>
            </a:r>
          </a:p>
          <a:p>
            <a:pPr algn="ctr" fontAlgn="base"/>
            <a:r>
              <a:rPr lang="pt-BR" sz="1600" dirty="0">
                <a:latin typeface="open_sansregular"/>
              </a:rPr>
              <a:t>Ministério do Desenvolvimento Regional </a:t>
            </a:r>
          </a:p>
          <a:p>
            <a:pPr algn="ctr" fontAlgn="base"/>
            <a:endParaRPr lang="pt-BR" sz="1600" dirty="0">
              <a:latin typeface="open_sansregular"/>
            </a:endParaRPr>
          </a:p>
          <a:p>
            <a:pPr algn="ctr" fontAlgn="base"/>
            <a:r>
              <a:rPr lang="pt-BR" sz="1600" u="sng" dirty="0">
                <a:latin typeface="open_sansregular"/>
              </a:rPr>
              <a:t>adriana.alves@mdr.gov.br</a:t>
            </a:r>
          </a:p>
          <a:p>
            <a:pPr algn="ctr" fontAlgn="base"/>
            <a:br>
              <a:rPr lang="pt-BR" sz="1600" dirty="0">
                <a:latin typeface="open_sansregular"/>
              </a:rPr>
            </a:br>
            <a:r>
              <a:rPr lang="pt-BR" sz="1600" dirty="0">
                <a:latin typeface="open_sansregular"/>
              </a:rPr>
              <a:t>Setor de Grandes Áreas Norte, 906 Módulo F, Bloco A, Sala 201</a:t>
            </a:r>
            <a:br>
              <a:rPr lang="pt-BR" sz="1600" dirty="0">
                <a:latin typeface="open_sansregular"/>
              </a:rPr>
            </a:br>
            <a:r>
              <a:rPr lang="pt-BR" sz="1600" dirty="0">
                <a:latin typeface="open_sansregular"/>
              </a:rPr>
              <a:t>Brasília/DF </a:t>
            </a:r>
          </a:p>
          <a:p>
            <a:pPr algn="ctr" fontAlgn="base"/>
            <a:r>
              <a:rPr lang="pt-BR" sz="1600" dirty="0">
                <a:latin typeface="open_sansregular"/>
              </a:rPr>
              <a:t>CEP 70 790-060</a:t>
            </a:r>
          </a:p>
          <a:p>
            <a:pPr algn="ctr" fontAlgn="base"/>
            <a:br>
              <a:rPr lang="pt-BR" sz="1600" dirty="0">
                <a:latin typeface="open_sansregular"/>
              </a:rPr>
            </a:br>
            <a:r>
              <a:rPr lang="pt-BR" sz="1600" dirty="0">
                <a:latin typeface="open_sansregular"/>
              </a:rPr>
              <a:t>Telefone: (61) 2034-5633/5619</a:t>
            </a:r>
          </a:p>
        </p:txBody>
      </p:sp>
    </p:spTree>
    <p:extLst>
      <p:ext uri="{BB962C8B-B14F-4D97-AF65-F5344CB8AC3E}">
        <p14:creationId xmlns:p14="http://schemas.microsoft.com/office/powerpoint/2010/main" val="412491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4">
            <a:extLst>
              <a:ext uri="{FF2B5EF4-FFF2-40B4-BE49-F238E27FC236}">
                <a16:creationId xmlns:a16="http://schemas.microsoft.com/office/drawing/2014/main" id="{108E4600-BA8F-45E7-B4AB-59119BB8F27F}"/>
              </a:ext>
            </a:extLst>
          </p:cNvPr>
          <p:cNvSpPr/>
          <p:nvPr/>
        </p:nvSpPr>
        <p:spPr>
          <a:xfrm>
            <a:off x="1937061" y="739267"/>
            <a:ext cx="7496071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1950" b="1" spc="-1" dirty="0">
                <a:latin typeface="Calibri" panose="020F0502020204030204" pitchFamily="34" charset="0"/>
                <a:ea typeface="Verdana"/>
              </a:rPr>
              <a:t>Apoio à Agenda Nacional de Desenvolvimento Urbano Sustentável  </a:t>
            </a:r>
            <a:r>
              <a:rPr lang="pt-BR" sz="1950" b="1" spc="-1" dirty="0">
                <a:solidFill>
                  <a:srgbClr val="00B050"/>
                </a:solidFill>
                <a:latin typeface="Calibri" panose="020F0502020204030204" pitchFamily="34" charset="0"/>
                <a:ea typeface="Verdana"/>
              </a:rPr>
              <a:t>Projeto ANDUS</a:t>
            </a:r>
            <a:endParaRPr lang="pt-BR" sz="2377" spc="-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7A3C215-C17F-4743-8D51-DD3F83A63781}"/>
              </a:ext>
            </a:extLst>
          </p:cNvPr>
          <p:cNvGraphicFramePr/>
          <p:nvPr/>
        </p:nvGraphicFramePr>
        <p:xfrm>
          <a:off x="1796126" y="1431816"/>
          <a:ext cx="2582447" cy="204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3F45D52-68A8-4BEF-A4AE-BA110E889207}"/>
              </a:ext>
            </a:extLst>
          </p:cNvPr>
          <p:cNvSpPr txBox="1"/>
          <p:nvPr/>
        </p:nvSpPr>
        <p:spPr>
          <a:xfrm>
            <a:off x="1841175" y="3632271"/>
            <a:ext cx="258244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25" b="1" dirty="0">
                <a:solidFill>
                  <a:schemeClr val="tx1"/>
                </a:solidFill>
                <a:latin typeface="Vremena Grotesk"/>
              </a:rPr>
              <a:t>Objetivo Superior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0CE1AB9-A65E-48EA-9435-16A59759019B}"/>
              </a:ext>
            </a:extLst>
          </p:cNvPr>
          <p:cNvSpPr txBox="1"/>
          <p:nvPr/>
        </p:nvSpPr>
        <p:spPr>
          <a:xfrm>
            <a:off x="2024785" y="3982083"/>
            <a:ext cx="246561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Vremena Grotesk"/>
              </a:rPr>
              <a:t>Atores nos níveis federal, estadual e municipal implementam estratégias coordenadas para o desenvolvimento urbano sustentável, incluindo estratégias de mitigação e adaptação às mudanças climáticas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4435204-BF75-4F94-BACD-436D3259007E}"/>
              </a:ext>
            </a:extLst>
          </p:cNvPr>
          <p:cNvCxnSpPr>
            <a:cxnSpLocks/>
          </p:cNvCxnSpPr>
          <p:nvPr/>
        </p:nvCxnSpPr>
        <p:spPr>
          <a:xfrm flipH="1">
            <a:off x="3084744" y="2596290"/>
            <a:ext cx="13720" cy="10887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have Esquerda 10">
            <a:extLst>
              <a:ext uri="{FF2B5EF4-FFF2-40B4-BE49-F238E27FC236}">
                <a16:creationId xmlns:a16="http://schemas.microsoft.com/office/drawing/2014/main" id="{2D845471-0CCF-4512-B50E-E3CCF0C0073C}"/>
              </a:ext>
            </a:extLst>
          </p:cNvPr>
          <p:cNvSpPr/>
          <p:nvPr/>
        </p:nvSpPr>
        <p:spPr>
          <a:xfrm>
            <a:off x="4148240" y="1193552"/>
            <a:ext cx="1357319" cy="4470897"/>
          </a:xfrm>
          <a:prstGeom prst="leftBrace">
            <a:avLst>
              <a:gd name="adj1" fmla="val 51173"/>
              <a:gd name="adj2" fmla="val 50691"/>
            </a:avLst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7EE4104-FE9E-4FC7-BF94-53F84CEEF252}"/>
              </a:ext>
            </a:extLst>
          </p:cNvPr>
          <p:cNvSpPr/>
          <p:nvPr/>
        </p:nvSpPr>
        <p:spPr>
          <a:xfrm>
            <a:off x="5231725" y="1398222"/>
            <a:ext cx="2737214" cy="93642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720E5DE-5271-4066-A9D8-7E8CB953BBEA}"/>
              </a:ext>
            </a:extLst>
          </p:cNvPr>
          <p:cNvSpPr/>
          <p:nvPr/>
        </p:nvSpPr>
        <p:spPr>
          <a:xfrm>
            <a:off x="5231725" y="2438800"/>
            <a:ext cx="2737214" cy="93642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DCFE3B-B96C-45BC-9520-6AEC0580BA47}"/>
              </a:ext>
            </a:extLst>
          </p:cNvPr>
          <p:cNvSpPr txBox="1"/>
          <p:nvPr/>
        </p:nvSpPr>
        <p:spPr>
          <a:xfrm>
            <a:off x="5572897" y="2639135"/>
            <a:ext cx="2179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b="1" dirty="0">
                <a:solidFill>
                  <a:schemeClr val="tx1"/>
                </a:solidFill>
                <a:latin typeface="Vremena Grotesk"/>
              </a:rPr>
              <a:t>Fortalecimento de capacidades subnacionais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D8ACB159-2D9A-4B9C-9D89-0940BFF77659}"/>
              </a:ext>
            </a:extLst>
          </p:cNvPr>
          <p:cNvSpPr/>
          <p:nvPr/>
        </p:nvSpPr>
        <p:spPr>
          <a:xfrm>
            <a:off x="5231725" y="3479378"/>
            <a:ext cx="2737214" cy="93642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A93468A-DB21-4400-8DF6-AB90E24F4341}"/>
              </a:ext>
            </a:extLst>
          </p:cNvPr>
          <p:cNvSpPr txBox="1"/>
          <p:nvPr/>
        </p:nvSpPr>
        <p:spPr>
          <a:xfrm>
            <a:off x="5551800" y="3647935"/>
            <a:ext cx="22222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b="1" dirty="0">
                <a:solidFill>
                  <a:schemeClr val="tx1"/>
                </a:solidFill>
                <a:latin typeface="Vremena Grotesk"/>
              </a:rPr>
              <a:t>Gestão de conhecimentos e difusão de práticas inovadoras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49BE998-56C4-4830-A9FA-1218821B132A}"/>
              </a:ext>
            </a:extLst>
          </p:cNvPr>
          <p:cNvSpPr/>
          <p:nvPr/>
        </p:nvSpPr>
        <p:spPr>
          <a:xfrm>
            <a:off x="5231725" y="4519955"/>
            <a:ext cx="2737214" cy="93642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50774A8-5C17-4E11-84BB-BA79BEED2A88}"/>
              </a:ext>
            </a:extLst>
          </p:cNvPr>
          <p:cNvSpPr txBox="1"/>
          <p:nvPr/>
        </p:nvSpPr>
        <p:spPr>
          <a:xfrm>
            <a:off x="6080821" y="4773296"/>
            <a:ext cx="1678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b="1" dirty="0">
                <a:solidFill>
                  <a:schemeClr val="tx1"/>
                </a:solidFill>
                <a:latin typeface="Vremena Grotesk"/>
              </a:rPr>
              <a:t>Parceria Urbana Brasil – Alemanha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AC7B310-24C6-4824-8511-A5F369DAB933}"/>
              </a:ext>
            </a:extLst>
          </p:cNvPr>
          <p:cNvSpPr/>
          <p:nvPr/>
        </p:nvSpPr>
        <p:spPr>
          <a:xfrm>
            <a:off x="4994310" y="1643119"/>
            <a:ext cx="449003" cy="4490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18D81D9-3195-4D1D-913A-BFDD370C0EA3}"/>
              </a:ext>
            </a:extLst>
          </p:cNvPr>
          <p:cNvSpPr txBox="1"/>
          <p:nvPr/>
        </p:nvSpPr>
        <p:spPr>
          <a:xfrm>
            <a:off x="5088347" y="1723709"/>
            <a:ext cx="208956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38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7681D68-CD07-461A-8E3C-5D718D9E8A67}"/>
              </a:ext>
            </a:extLst>
          </p:cNvPr>
          <p:cNvSpPr/>
          <p:nvPr/>
        </p:nvSpPr>
        <p:spPr>
          <a:xfrm>
            <a:off x="5038111" y="2665262"/>
            <a:ext cx="449003" cy="4490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EE4F715-341B-459A-8E5F-7E2A2B70F306}"/>
              </a:ext>
            </a:extLst>
          </p:cNvPr>
          <p:cNvSpPr txBox="1"/>
          <p:nvPr/>
        </p:nvSpPr>
        <p:spPr>
          <a:xfrm>
            <a:off x="5123893" y="2737597"/>
            <a:ext cx="208956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38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576811E-D5B7-4FC9-8C27-C1BCE8E45909}"/>
              </a:ext>
            </a:extLst>
          </p:cNvPr>
          <p:cNvSpPr/>
          <p:nvPr/>
        </p:nvSpPr>
        <p:spPr>
          <a:xfrm>
            <a:off x="5020067" y="3761027"/>
            <a:ext cx="449003" cy="4490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397A226-BF2F-4DE1-A9BA-271701B7F4BB}"/>
              </a:ext>
            </a:extLst>
          </p:cNvPr>
          <p:cNvSpPr txBox="1"/>
          <p:nvPr/>
        </p:nvSpPr>
        <p:spPr>
          <a:xfrm>
            <a:off x="5131186" y="3836047"/>
            <a:ext cx="208956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38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1D573327-5F09-4F56-88EE-A822EED935B2}"/>
              </a:ext>
            </a:extLst>
          </p:cNvPr>
          <p:cNvSpPr/>
          <p:nvPr/>
        </p:nvSpPr>
        <p:spPr>
          <a:xfrm>
            <a:off x="5016820" y="4773296"/>
            <a:ext cx="449003" cy="4490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03F906A-6921-4BE6-8CD8-2C47C6EC0BD9}"/>
              </a:ext>
            </a:extLst>
          </p:cNvPr>
          <p:cNvSpPr txBox="1"/>
          <p:nvPr/>
        </p:nvSpPr>
        <p:spPr>
          <a:xfrm>
            <a:off x="5119619" y="4839350"/>
            <a:ext cx="208956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38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9AC301E-8DB9-4EBE-9E40-1B2ED7955488}"/>
              </a:ext>
            </a:extLst>
          </p:cNvPr>
          <p:cNvSpPr txBox="1"/>
          <p:nvPr/>
        </p:nvSpPr>
        <p:spPr>
          <a:xfrm>
            <a:off x="5551800" y="1528842"/>
            <a:ext cx="22222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b="1" dirty="0">
                <a:solidFill>
                  <a:schemeClr val="tx1"/>
                </a:solidFill>
                <a:latin typeface="Vremena Grotesk"/>
              </a:rPr>
              <a:t>Aprimoramento e integração de políticas e instrumentos nacionais do DUS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800A3B1-9EB0-4963-A6F7-FC8FE4902901}"/>
              </a:ext>
            </a:extLst>
          </p:cNvPr>
          <p:cNvSpPr/>
          <p:nvPr/>
        </p:nvSpPr>
        <p:spPr>
          <a:xfrm>
            <a:off x="7783019" y="2479156"/>
            <a:ext cx="1666632" cy="8960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38" dirty="0">
                <a:solidFill>
                  <a:schemeClr val="tx1"/>
                </a:solidFill>
                <a:latin typeface="Vremena Grotesk"/>
              </a:rPr>
              <a:t>Municípios-piloto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B7BFF19-DF46-4015-A575-E16458A8882C}"/>
              </a:ext>
            </a:extLst>
          </p:cNvPr>
          <p:cNvSpPr/>
          <p:nvPr/>
        </p:nvSpPr>
        <p:spPr>
          <a:xfrm>
            <a:off x="7794764" y="1408069"/>
            <a:ext cx="1654887" cy="8960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38" dirty="0">
                <a:solidFill>
                  <a:schemeClr val="tx1"/>
                </a:solidFill>
                <a:latin typeface="Vremena Grotesk"/>
              </a:rPr>
              <a:t>PNDU + instrumentos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A705488-8A7C-4914-81BC-CB0D91C8C883}"/>
              </a:ext>
            </a:extLst>
          </p:cNvPr>
          <p:cNvSpPr/>
          <p:nvPr/>
        </p:nvSpPr>
        <p:spPr>
          <a:xfrm>
            <a:off x="7794764" y="3519733"/>
            <a:ext cx="1654886" cy="8960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38" dirty="0">
                <a:solidFill>
                  <a:schemeClr val="tx1"/>
                </a:solidFill>
                <a:latin typeface="Vremena Grotesk"/>
              </a:rPr>
              <a:t>Estratégia de capacitação + </a:t>
            </a:r>
            <a:r>
              <a:rPr lang="pt-BR" sz="1138" dirty="0" err="1">
                <a:solidFill>
                  <a:schemeClr val="tx1"/>
                </a:solidFill>
                <a:latin typeface="Vremena Grotesk"/>
              </a:rPr>
              <a:t>ReDUS</a:t>
            </a:r>
            <a:endParaRPr lang="pt-BR" sz="1138" dirty="0">
              <a:solidFill>
                <a:schemeClr val="tx1"/>
              </a:solidFill>
              <a:latin typeface="Vremena Grotesk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2E1B37D-D3C6-4E92-8913-F5A9338070E8}"/>
              </a:ext>
            </a:extLst>
          </p:cNvPr>
          <p:cNvSpPr/>
          <p:nvPr/>
        </p:nvSpPr>
        <p:spPr>
          <a:xfrm>
            <a:off x="7815210" y="4560311"/>
            <a:ext cx="1805748" cy="8960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38" dirty="0">
                <a:solidFill>
                  <a:schemeClr val="tx1"/>
                </a:solidFill>
                <a:latin typeface="Vremena Grotesk"/>
              </a:rPr>
              <a:t>Carta Brasileira para Cidades Inteligentes</a:t>
            </a: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81AED2E1-9D03-4D69-AC21-62477C47ACEA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43" name="Imagem 13">
            <a:extLst>
              <a:ext uri="{FF2B5EF4-FFF2-40B4-BE49-F238E27FC236}">
                <a16:creationId xmlns:a16="http://schemas.microsoft.com/office/drawing/2014/main" id="{E544B72E-9BA6-4C72-8C8D-C46BBC6B97F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313177" y="2229565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71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8A87DC0-9B57-4504-B9D9-276A34E6F2B0}"/>
              </a:ext>
            </a:extLst>
          </p:cNvPr>
          <p:cNvSpPr/>
          <p:nvPr/>
        </p:nvSpPr>
        <p:spPr>
          <a:xfrm>
            <a:off x="7389384" y="1923406"/>
            <a:ext cx="2234876" cy="24920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138"/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108E4600-BA8F-45E7-B4AB-59119BB8F27F}"/>
              </a:ext>
            </a:extLst>
          </p:cNvPr>
          <p:cNvSpPr/>
          <p:nvPr/>
        </p:nvSpPr>
        <p:spPr>
          <a:xfrm>
            <a:off x="1913522" y="1107726"/>
            <a:ext cx="7934693" cy="815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414" tIns="29707" rIns="59414" bIns="29707"/>
          <a:lstStyle/>
          <a:p>
            <a:pPr>
              <a:lnSpc>
                <a:spcPct val="100000"/>
              </a:lnSpc>
            </a:pPr>
            <a:r>
              <a:rPr lang="pt-BR" sz="1950" b="1" spc="-1" dirty="0">
                <a:latin typeface="Calibri" panose="020F0502020204030204" pitchFamily="34" charset="0"/>
                <a:ea typeface="Verdana"/>
              </a:rPr>
              <a:t>Apoio à Agenda Nacional de Desenvolvimento Urbano Sustentável - ANDUS</a:t>
            </a:r>
            <a:endParaRPr lang="pt-BR" sz="1950" spc="-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81AED2E1-9D03-4D69-AC21-62477C47ACEA}"/>
              </a:ext>
            </a:extLst>
          </p:cNvPr>
          <p:cNvSpPr/>
          <p:nvPr/>
        </p:nvSpPr>
        <p:spPr>
          <a:xfrm>
            <a:off x="1796127" y="921758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84060B2-8482-4350-BE97-284E9E92AE27}"/>
              </a:ext>
            </a:extLst>
          </p:cNvPr>
          <p:cNvSpPr txBox="1"/>
          <p:nvPr/>
        </p:nvSpPr>
        <p:spPr>
          <a:xfrm>
            <a:off x="2081019" y="1570609"/>
            <a:ext cx="5398595" cy="486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950" b="1" dirty="0">
                <a:solidFill>
                  <a:srgbClr val="00B050"/>
                </a:solidFill>
              </a:rPr>
              <a:t>Municípios-piloto</a:t>
            </a:r>
          </a:p>
        </p:txBody>
      </p:sp>
      <p:pic>
        <p:nvPicPr>
          <p:cNvPr id="34" name="Imagem 13">
            <a:extLst>
              <a:ext uri="{FF2B5EF4-FFF2-40B4-BE49-F238E27FC236}">
                <a16:creationId xmlns:a16="http://schemas.microsoft.com/office/drawing/2014/main" id="{C18F525F-F7A4-41BC-9A16-A3058425FB6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40161" y="2253474"/>
            <a:ext cx="1364147" cy="1458497"/>
          </a:xfrm>
          <a:prstGeom prst="rect">
            <a:avLst/>
          </a:prstGeom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A6EF8D8-B8BA-4DF2-806B-C3CF84149A88}"/>
              </a:ext>
            </a:extLst>
          </p:cNvPr>
          <p:cNvSpPr/>
          <p:nvPr/>
        </p:nvSpPr>
        <p:spPr>
          <a:xfrm>
            <a:off x="1812827" y="2160897"/>
            <a:ext cx="5232791" cy="384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pt-BR" sz="1625" dirty="0">
                <a:latin typeface="Calibri" panose="020F0502020204030204" pitchFamily="34" charset="0"/>
              </a:rPr>
              <a:t>Auxílio aos municípios na adoção das estratégias contidas na </a:t>
            </a:r>
            <a:r>
              <a:rPr lang="pt-BR" sz="1625" b="1" dirty="0">
                <a:latin typeface="Calibri" panose="020F0502020204030204" pitchFamily="34" charset="0"/>
              </a:rPr>
              <a:t>Agenda 2030 (ODS) </a:t>
            </a:r>
            <a:r>
              <a:rPr lang="pt-BR" sz="1625" dirty="0">
                <a:latin typeface="Calibri" panose="020F0502020204030204" pitchFamily="34" charset="0"/>
              </a:rPr>
              <a:t>e na </a:t>
            </a:r>
            <a:r>
              <a:rPr lang="pt-BR" sz="1625" b="1" dirty="0">
                <a:latin typeface="Calibri" panose="020F0502020204030204" pitchFamily="34" charset="0"/>
              </a:rPr>
              <a:t>Nova Agenda Urbana</a:t>
            </a:r>
            <a:endParaRPr lang="pt-BR" sz="1625" dirty="0">
              <a:latin typeface="Calibri" panose="020F0502020204030204" pitchFamily="34" charset="0"/>
            </a:endParaRPr>
          </a:p>
          <a:p>
            <a:endParaRPr lang="pt-BR" sz="1625" dirty="0">
              <a:latin typeface="Calibri" panose="020F0502020204030204" pitchFamily="34" charset="0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pt-BR" sz="1625" b="1" dirty="0">
                <a:latin typeface="Calibri" panose="020F0502020204030204" pitchFamily="34" charset="0"/>
              </a:rPr>
              <a:t>Construção e</a:t>
            </a:r>
            <a:r>
              <a:rPr lang="pt-BR" sz="1625" dirty="0">
                <a:latin typeface="Calibri" panose="020F0502020204030204" pitchFamily="34" charset="0"/>
              </a:rPr>
              <a:t> </a:t>
            </a:r>
            <a:r>
              <a:rPr lang="pt-BR" sz="1625" b="1" dirty="0">
                <a:latin typeface="Calibri" panose="020F0502020204030204" pitchFamily="34" charset="0"/>
              </a:rPr>
              <a:t>disseminação </a:t>
            </a:r>
            <a:r>
              <a:rPr lang="pt-BR" sz="1625" dirty="0">
                <a:latin typeface="Calibri" panose="020F0502020204030204" pitchFamily="34" charset="0"/>
              </a:rPr>
              <a:t>de orientações e experiências na área de Desenvolvimento Urbano Sustentável (DUS) entre os entes federados e os Governos parceiros</a:t>
            </a:r>
          </a:p>
          <a:p>
            <a:endParaRPr lang="pt-BR" sz="1625" dirty="0">
              <a:latin typeface="Calibri" panose="020F0502020204030204" pitchFamily="34" charset="0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pt-BR" sz="1625" b="1" dirty="0">
                <a:latin typeface="Calibri" panose="020F0502020204030204" pitchFamily="34" charset="0"/>
              </a:rPr>
              <a:t>Aprimoramento </a:t>
            </a:r>
            <a:r>
              <a:rPr lang="pt-BR" sz="1625" dirty="0">
                <a:latin typeface="Calibri" panose="020F0502020204030204" pitchFamily="34" charset="0"/>
              </a:rPr>
              <a:t>pelo Governo Federal de </a:t>
            </a:r>
            <a:r>
              <a:rPr lang="pt-BR" sz="1625" b="1" dirty="0">
                <a:latin typeface="Calibri" panose="020F0502020204030204" pitchFamily="34" charset="0"/>
              </a:rPr>
              <a:t>instrumentos para o DUS</a:t>
            </a:r>
          </a:p>
          <a:p>
            <a:pPr lvl="1"/>
            <a:r>
              <a:rPr lang="pt-BR" sz="1625" dirty="0">
                <a:latin typeface="Calibri" panose="020F0502020204030204" pitchFamily="34" charset="0"/>
              </a:rPr>
              <a:t>a. Subsídios à elaboração da </a:t>
            </a:r>
            <a:r>
              <a:rPr lang="pt-BR" sz="1625" b="1" dirty="0">
                <a:latin typeface="Calibri" panose="020F0502020204030204" pitchFamily="34" charset="0"/>
              </a:rPr>
              <a:t>Política Nacional de Desenvolvimento Urbano</a:t>
            </a:r>
            <a:r>
              <a:rPr lang="pt-BR" sz="1625" dirty="0"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pt-BR" sz="1625" dirty="0">
                <a:latin typeface="Calibri" panose="020F0502020204030204" pitchFamily="34" charset="0"/>
              </a:rPr>
              <a:t>b. Subsídios ao aperfeiçoamento de </a:t>
            </a:r>
            <a:r>
              <a:rPr lang="pt-BR" sz="1625" b="1" dirty="0">
                <a:latin typeface="Calibri" panose="020F0502020204030204" pitchFamily="34" charset="0"/>
              </a:rPr>
              <a:t>instrumentos de Política Urbana</a:t>
            </a:r>
            <a:endParaRPr lang="pt-BR" sz="1625" dirty="0">
              <a:latin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BA58B6-8CC6-4816-A401-5862B81AEC2F}"/>
              </a:ext>
            </a:extLst>
          </p:cNvPr>
          <p:cNvSpPr txBox="1"/>
          <p:nvPr/>
        </p:nvSpPr>
        <p:spPr>
          <a:xfrm>
            <a:off x="7254232" y="2074568"/>
            <a:ext cx="2302730" cy="201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788" b="1" dirty="0">
                <a:solidFill>
                  <a:sysClr val="windowText" lastClr="000000"/>
                </a:solidFill>
              </a:rPr>
              <a:t>Anápolis – GO</a:t>
            </a:r>
          </a:p>
          <a:p>
            <a:pPr algn="r"/>
            <a:r>
              <a:rPr lang="pt-BR" sz="1788" b="1" dirty="0">
                <a:solidFill>
                  <a:sysClr val="windowText" lastClr="000000"/>
                </a:solidFill>
              </a:rPr>
              <a:t>Campina Grande – PB</a:t>
            </a:r>
          </a:p>
          <a:p>
            <a:pPr algn="r"/>
            <a:r>
              <a:rPr lang="pt-BR" sz="1788" b="1" dirty="0">
                <a:solidFill>
                  <a:sysClr val="windowText" lastClr="000000"/>
                </a:solidFill>
              </a:rPr>
              <a:t>Eusébio – CE</a:t>
            </a:r>
          </a:p>
          <a:p>
            <a:pPr algn="r"/>
            <a:r>
              <a:rPr lang="pt-BR" sz="1788" b="1" dirty="0">
                <a:solidFill>
                  <a:sysClr val="windowText" lastClr="000000"/>
                </a:solidFill>
              </a:rPr>
              <a:t>Fortaleza – CE </a:t>
            </a:r>
          </a:p>
          <a:p>
            <a:pPr algn="r"/>
            <a:r>
              <a:rPr lang="pt-BR" sz="1788" b="1" dirty="0">
                <a:solidFill>
                  <a:sysClr val="windowText" lastClr="000000"/>
                </a:solidFill>
              </a:rPr>
              <a:t>Hortolândia – SP</a:t>
            </a:r>
          </a:p>
          <a:p>
            <a:pPr algn="r"/>
            <a:r>
              <a:rPr lang="pt-BR" sz="1788" b="1" dirty="0">
                <a:solidFill>
                  <a:sysClr val="windowText" lastClr="000000"/>
                </a:solidFill>
              </a:rPr>
              <a:t>Tomé-Açu – PA</a:t>
            </a:r>
          </a:p>
        </p:txBody>
      </p:sp>
    </p:spTree>
    <p:extLst>
      <p:ext uri="{BB962C8B-B14F-4D97-AF65-F5344CB8AC3E}">
        <p14:creationId xmlns:p14="http://schemas.microsoft.com/office/powerpoint/2010/main" val="370744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1A61D07-5EB1-46D3-BD60-77639728F1C5}"/>
              </a:ext>
            </a:extLst>
          </p:cNvPr>
          <p:cNvSpPr txBox="1"/>
          <p:nvPr/>
        </p:nvSpPr>
        <p:spPr>
          <a:xfrm>
            <a:off x="2272683" y="3120028"/>
            <a:ext cx="7218209" cy="4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38" b="1" i="1" dirty="0">
                <a:solidFill>
                  <a:schemeClr val="tx1"/>
                </a:solidFill>
                <a:latin typeface="Humanst521 Lt BT" panose="020B0402020204020304" pitchFamily="34" charset="0"/>
              </a:rPr>
              <a:t>Política Nacional de Desenvolvimento Urbano – PNDU</a:t>
            </a:r>
          </a:p>
        </p:txBody>
      </p:sp>
    </p:spTree>
    <p:extLst>
      <p:ext uri="{BB962C8B-B14F-4D97-AF65-F5344CB8AC3E}">
        <p14:creationId xmlns:p14="http://schemas.microsoft.com/office/powerpoint/2010/main" val="193753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66EFCE-F60A-4406-A8BE-05217CC07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515" y="1123034"/>
            <a:ext cx="7612683" cy="4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1950" b="1" dirty="0">
                <a:latin typeface="Calibri" panose="020F0502020204030204" pitchFamily="34" charset="0"/>
              </a:rPr>
              <a:t>Política Nacional de Desenvolvimento Urbano</a:t>
            </a:r>
            <a:endParaRPr lang="pt-BR" altLang="pt-BR" sz="1950" b="1" dirty="0">
              <a:latin typeface="Calibri" panose="020F0502020204030204" pitchFamily="34" charset="0"/>
              <a:ea typeface="Arial Unicode MS" pitchFamily="34" charset="-128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AF2549-3171-40D8-BD2E-4C04E4EA5637}"/>
              </a:ext>
            </a:extLst>
          </p:cNvPr>
          <p:cNvSpPr txBox="1"/>
          <p:nvPr/>
        </p:nvSpPr>
        <p:spPr>
          <a:xfrm>
            <a:off x="2437647" y="2156112"/>
            <a:ext cx="6856420" cy="3309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78606" indent="-27860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25" dirty="0"/>
              <a:t>“políticas de infraestrutura urbana” </a:t>
            </a:r>
          </a:p>
          <a:p>
            <a:pPr marL="278606" indent="-27860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25" dirty="0"/>
              <a:t>políticas com lógicas setoriais específicas e desarticuladas</a:t>
            </a:r>
          </a:p>
          <a:p>
            <a:pPr marL="278606" indent="-27860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25" dirty="0"/>
              <a:t>soluções descoladas do território </a:t>
            </a:r>
          </a:p>
          <a:p>
            <a:pPr marL="278606" indent="-27860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25" dirty="0"/>
              <a:t>atuação fragmentada e concorrente </a:t>
            </a:r>
          </a:p>
          <a:p>
            <a:pPr marL="278606" indent="-27860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25" dirty="0"/>
              <a:t>narrativas sem prática </a:t>
            </a:r>
          </a:p>
          <a:p>
            <a:pPr marL="278606" indent="-27860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25" dirty="0"/>
              <a:t>resultados e impactos limitados </a:t>
            </a:r>
          </a:p>
          <a:p>
            <a:pPr marL="278606" indent="-27860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25" dirty="0"/>
              <a:t>transformações profundas e novos desafios não endereçados – transformação ambiental, transformação digital, transformação econômica e laboral  e transformação </a:t>
            </a:r>
            <a:r>
              <a:rPr lang="pt-BR" sz="1625" dirty="0" err="1"/>
              <a:t>socialdemográfica</a:t>
            </a:r>
            <a:endParaRPr lang="pt-BR" sz="1625" dirty="0"/>
          </a:p>
          <a:p>
            <a:pPr>
              <a:lnSpc>
                <a:spcPct val="130000"/>
              </a:lnSpc>
            </a:pPr>
            <a:endParaRPr lang="pt-BR" sz="1625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B08D7B-6235-4716-9474-2A6C3876D227}"/>
              </a:ext>
            </a:extLst>
          </p:cNvPr>
          <p:cNvSpPr txBox="1"/>
          <p:nvPr/>
        </p:nvSpPr>
        <p:spPr>
          <a:xfrm>
            <a:off x="2081019" y="1570609"/>
            <a:ext cx="5398595" cy="486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950" b="1" dirty="0">
                <a:solidFill>
                  <a:srgbClr val="00B050"/>
                </a:solidFill>
              </a:rPr>
              <a:t>mandato + necessidade</a:t>
            </a: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E6E68030-47D3-4CF2-ADCE-B1CFBBF86CBE}"/>
              </a:ext>
            </a:extLst>
          </p:cNvPr>
          <p:cNvSpPr/>
          <p:nvPr/>
        </p:nvSpPr>
        <p:spPr>
          <a:xfrm>
            <a:off x="1796127" y="880483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5" name="Imagem 13">
            <a:extLst>
              <a:ext uri="{FF2B5EF4-FFF2-40B4-BE49-F238E27FC236}">
                <a16:creationId xmlns:a16="http://schemas.microsoft.com/office/drawing/2014/main" id="{E33021DC-0E89-46B0-AFC0-52570B1FB09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86895" y="2226841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19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95E118-95AB-48AD-AF53-F713F5F54C92}"/>
              </a:ext>
            </a:extLst>
          </p:cNvPr>
          <p:cNvSpPr txBox="1">
            <a:spLocks/>
          </p:cNvSpPr>
          <p:nvPr/>
        </p:nvSpPr>
        <p:spPr>
          <a:xfrm>
            <a:off x="1812827" y="2312203"/>
            <a:ext cx="7255133" cy="3217858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5819" lvl="1">
              <a:spcBef>
                <a:spcPts val="1463"/>
              </a:spcBef>
              <a:buFont typeface="Arial" pitchFamily="34" charset="0"/>
              <a:buChar char="•"/>
              <a:defRPr/>
            </a:pPr>
            <a:r>
              <a:rPr lang="pt-BR" sz="1625" kern="800" dirty="0">
                <a:latin typeface="Calibri" panose="020F0502020204030204" pitchFamily="34" charset="0"/>
              </a:rPr>
              <a:t>O território é </a:t>
            </a:r>
            <a:r>
              <a:rPr lang="pt-BR" sz="1625" b="1" kern="800" dirty="0">
                <a:latin typeface="Calibri" panose="020F0502020204030204" pitchFamily="34" charset="0"/>
              </a:rPr>
              <a:t>plural e diversificado</a:t>
            </a:r>
            <a:r>
              <a:rPr lang="pt-BR" sz="1625" kern="800" dirty="0">
                <a:latin typeface="Calibri" panose="020F0502020204030204" pitchFamily="34" charset="0"/>
              </a:rPr>
              <a:t>: o Brasil é um país muito diverso, com realidades muito diferentes e necessidades específicas, que precisam ser consideradas.</a:t>
            </a:r>
          </a:p>
          <a:p>
            <a:pPr marL="835819" lvl="1">
              <a:spcBef>
                <a:spcPts val="1463"/>
              </a:spcBef>
              <a:buFont typeface="Arial" pitchFamily="34" charset="0"/>
              <a:buChar char="•"/>
              <a:defRPr/>
            </a:pPr>
            <a:r>
              <a:rPr lang="pt-BR" sz="1625" kern="800" dirty="0">
                <a:latin typeface="Calibri" panose="020F0502020204030204" pitchFamily="34" charset="0"/>
              </a:rPr>
              <a:t>O território é </a:t>
            </a:r>
            <a:r>
              <a:rPr lang="pt-BR" sz="1625" b="1" kern="800" dirty="0">
                <a:latin typeface="Calibri" panose="020F0502020204030204" pitchFamily="34" charset="0"/>
              </a:rPr>
              <a:t>singular e indivisível</a:t>
            </a:r>
            <a:r>
              <a:rPr lang="pt-BR" sz="1625" kern="800" dirty="0">
                <a:latin typeface="Calibri" panose="020F0502020204030204" pitchFamily="34" charset="0"/>
              </a:rPr>
              <a:t>: tudo chega no território e tudo emerge do território.</a:t>
            </a:r>
          </a:p>
          <a:p>
            <a:pPr marL="835819" lvl="1">
              <a:spcBef>
                <a:spcPts val="1463"/>
              </a:spcBef>
              <a:buFont typeface="Arial" pitchFamily="34" charset="0"/>
              <a:buChar char="•"/>
              <a:defRPr/>
            </a:pPr>
            <a:r>
              <a:rPr lang="pt-BR" sz="1625" kern="800" dirty="0">
                <a:latin typeface="Calibri" panose="020F0502020204030204" pitchFamily="34" charset="0"/>
              </a:rPr>
              <a:t>O território </a:t>
            </a:r>
            <a:r>
              <a:rPr lang="pt-BR" sz="1625" b="1" kern="800" dirty="0">
                <a:latin typeface="Calibri" panose="020F0502020204030204" pitchFamily="34" charset="0"/>
              </a:rPr>
              <a:t>deve ser o centro </a:t>
            </a:r>
            <a:r>
              <a:rPr lang="pt-BR" sz="1625" kern="800" dirty="0">
                <a:latin typeface="Calibri" panose="020F0502020204030204" pitchFamily="34" charset="0"/>
              </a:rPr>
              <a:t>de uma política de desenvolvimento urbano sustentável.</a:t>
            </a:r>
          </a:p>
          <a:p>
            <a:pPr marL="835819" lvl="1">
              <a:spcBef>
                <a:spcPts val="1463"/>
              </a:spcBef>
              <a:buFont typeface="Arial" pitchFamily="34" charset="0"/>
              <a:buChar char="•"/>
              <a:defRPr/>
            </a:pPr>
            <a:r>
              <a:rPr lang="pt-BR" sz="1625" kern="800" dirty="0">
                <a:latin typeface="Calibri" panose="020F0502020204030204" pitchFamily="34" charset="0"/>
              </a:rPr>
              <a:t>Dentro de certos parâmetros, as políticas devem ter </a:t>
            </a:r>
            <a:r>
              <a:rPr lang="pt-BR" sz="1625" b="1" kern="800" dirty="0">
                <a:latin typeface="Calibri" panose="020F0502020204030204" pitchFamily="34" charset="0"/>
              </a:rPr>
              <a:t>capacidade de incorporar as particularidades dos territórios nas suas diversas escalas</a:t>
            </a:r>
            <a:r>
              <a:rPr lang="pt-BR" sz="1625" kern="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D11CA4-086D-4D50-AE9C-1E450CB8E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515" y="1123034"/>
            <a:ext cx="7551390" cy="4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1950" b="1" dirty="0">
                <a:latin typeface="Calibri" panose="020F0502020204030204" pitchFamily="34" charset="0"/>
              </a:rPr>
              <a:t>Política Nacional de Desenvolvimento Urbano</a:t>
            </a:r>
            <a:endParaRPr lang="pt-BR" altLang="pt-BR" sz="1950" b="1" dirty="0">
              <a:latin typeface="Calibri" panose="020F0502020204030204" pitchFamily="34" charset="0"/>
              <a:ea typeface="Arial Unicode MS" pitchFamily="34" charset="-128"/>
            </a:endParaRP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BC80C8E5-4C49-4397-95B1-3F50F4922CD3}"/>
              </a:ext>
            </a:extLst>
          </p:cNvPr>
          <p:cNvSpPr/>
          <p:nvPr/>
        </p:nvSpPr>
        <p:spPr>
          <a:xfrm>
            <a:off x="1796127" y="880483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E95ECC-7763-4298-8206-02FFBCD3545A}"/>
              </a:ext>
            </a:extLst>
          </p:cNvPr>
          <p:cNvSpPr txBox="1"/>
          <p:nvPr/>
        </p:nvSpPr>
        <p:spPr>
          <a:xfrm>
            <a:off x="2059515" y="1702095"/>
            <a:ext cx="5398595" cy="486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950" b="1" dirty="0">
                <a:solidFill>
                  <a:srgbClr val="00B050"/>
                </a:solidFill>
              </a:rPr>
              <a:t>Premissas da PNDU</a:t>
            </a:r>
          </a:p>
        </p:txBody>
      </p:sp>
      <p:pic>
        <p:nvPicPr>
          <p:cNvPr id="12" name="Imagem 13">
            <a:extLst>
              <a:ext uri="{FF2B5EF4-FFF2-40B4-BE49-F238E27FC236}">
                <a16:creationId xmlns:a16="http://schemas.microsoft.com/office/drawing/2014/main" id="{2CD511C3-E293-4A42-9C6C-4E21F66AD65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69140" y="2333373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85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350224-A811-4E5B-A1D6-478C46727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8" r="43128" b="1153"/>
          <a:stretch/>
        </p:blipFill>
        <p:spPr>
          <a:xfrm>
            <a:off x="1942587" y="1694435"/>
            <a:ext cx="5613400" cy="361772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45FCFFC-D00E-4FF6-931C-D2516EAA1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824" y="1172564"/>
            <a:ext cx="7612683" cy="4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1950" b="1" dirty="0">
                <a:latin typeface="Calibri" panose="020F0502020204030204" pitchFamily="34" charset="0"/>
              </a:rPr>
              <a:t>Estrutura Preliminar do documento base da PNDU</a:t>
            </a:r>
            <a:endParaRPr lang="pt-BR" altLang="pt-BR" sz="1950" b="1" dirty="0">
              <a:latin typeface="Calibri" panose="020F0502020204030204" pitchFamily="34" charset="0"/>
              <a:ea typeface="Arial Unicode MS" pitchFamily="34" charset="-128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BAD4B6-C8F9-4A62-B3A3-5D97CE9AE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26" t="11008" r="809" b="1153"/>
          <a:stretch/>
        </p:blipFill>
        <p:spPr>
          <a:xfrm>
            <a:off x="7555987" y="1694435"/>
            <a:ext cx="2237105" cy="3617721"/>
          </a:xfrm>
          <a:prstGeom prst="rect">
            <a:avLst/>
          </a:prstGeom>
        </p:spPr>
      </p:pic>
      <p:sp>
        <p:nvSpPr>
          <p:cNvPr id="8" name="Line 2">
            <a:extLst>
              <a:ext uri="{FF2B5EF4-FFF2-40B4-BE49-F238E27FC236}">
                <a16:creationId xmlns:a16="http://schemas.microsoft.com/office/drawing/2014/main" id="{8B5C108B-CE0C-42F7-BF41-0D6238012BD7}"/>
              </a:ext>
            </a:extLst>
          </p:cNvPr>
          <p:cNvSpPr/>
          <p:nvPr/>
        </p:nvSpPr>
        <p:spPr>
          <a:xfrm>
            <a:off x="1796127" y="880483"/>
            <a:ext cx="16701" cy="45752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2" name="Imagem 13">
            <a:extLst>
              <a:ext uri="{FF2B5EF4-FFF2-40B4-BE49-F238E27FC236}">
                <a16:creationId xmlns:a16="http://schemas.microsoft.com/office/drawing/2014/main" id="{E86F1CC3-E76C-4896-A856-95E93705D88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86895" y="2475415"/>
            <a:ext cx="1364147" cy="14584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641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3190</Words>
  <Application>Microsoft Office PowerPoint</Application>
  <PresentationFormat>Papel A4 (210 x 297 mm)</PresentationFormat>
  <Paragraphs>427</Paragraphs>
  <Slides>32</Slides>
  <Notes>8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Humanst521 Lt BT</vt:lpstr>
      <vt:lpstr>open_sansregular</vt:lpstr>
      <vt:lpstr>Times New Roman</vt:lpstr>
      <vt:lpstr>Vremena Grotesk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Frentes de Atuação do Programa de Fortalecimento das Capacidades Governativas</vt:lpstr>
      <vt:lpstr>PARCEIROS DO PROGRAMA DE FORTALECIMENTO DAS CAPACIDADES</vt:lpstr>
      <vt:lpstr>Apresentação do PowerPoint</vt:lpstr>
      <vt:lpstr>Pró-Cidades – Financiamento para o Desenvolvimento Urbano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Regina Lima de Oliveira</dc:creator>
  <cp:lastModifiedBy>Regina Lima de Oliveira</cp:lastModifiedBy>
  <cp:revision>26</cp:revision>
  <cp:lastPrinted>2020-03-03T14:00:17Z</cp:lastPrinted>
  <dcterms:modified xsi:type="dcterms:W3CDTF">2020-03-03T14:00:21Z</dcterms:modified>
</cp:coreProperties>
</file>